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9" r:id="rId1"/>
  </p:sldMasterIdLst>
  <p:notesMasterIdLst>
    <p:notesMasterId r:id="rId18"/>
  </p:notesMasterIdLst>
  <p:sldIdLst>
    <p:sldId id="256" r:id="rId2"/>
    <p:sldId id="280" r:id="rId3"/>
    <p:sldId id="257" r:id="rId4"/>
    <p:sldId id="277" r:id="rId5"/>
    <p:sldId id="272" r:id="rId6"/>
    <p:sldId id="268" r:id="rId7"/>
    <p:sldId id="269" r:id="rId8"/>
    <p:sldId id="271" r:id="rId9"/>
    <p:sldId id="278" r:id="rId10"/>
    <p:sldId id="281" r:id="rId11"/>
    <p:sldId id="274" r:id="rId12"/>
    <p:sldId id="276" r:id="rId13"/>
    <p:sldId id="275" r:id="rId14"/>
    <p:sldId id="273" r:id="rId15"/>
    <p:sldId id="270" r:id="rId16"/>
    <p:sldId id="279"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FFFF"/>
    <a:srgbClr val="333132"/>
    <a:srgbClr val="002D65"/>
    <a:srgbClr val="005AB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720" autoAdjust="0"/>
    <p:restoredTop sz="83030" autoAdjust="0"/>
  </p:normalViewPr>
  <p:slideViewPr>
    <p:cSldViewPr snapToGrid="0">
      <p:cViewPr varScale="1">
        <p:scale>
          <a:sx n="56" d="100"/>
          <a:sy n="56" d="100"/>
        </p:scale>
        <p:origin x="736" y="52"/>
      </p:cViewPr>
      <p:guideLst/>
    </p:cSldViewPr>
  </p:slideViewPr>
  <p:notesTextViewPr>
    <p:cViewPr>
      <p:scale>
        <a:sx n="1" d="1"/>
        <a:sy n="1" d="1"/>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45AAF0D-891A-4979-98C4-A21811EB2E9B}" type="doc">
      <dgm:prSet loTypeId="urn:microsoft.com/office/officeart/2005/8/layout/hList1" loCatId="list" qsTypeId="urn:microsoft.com/office/officeart/2005/8/quickstyle/simple1" qsCatId="simple" csTypeId="urn:microsoft.com/office/officeart/2005/8/colors/colorful5" csCatId="colorful" phldr="1"/>
      <dgm:spPr/>
      <dgm:t>
        <a:bodyPr/>
        <a:lstStyle/>
        <a:p>
          <a:endParaRPr lang="en-US"/>
        </a:p>
      </dgm:t>
    </dgm:pt>
    <dgm:pt modelId="{41F4B5DA-DD8D-4775-B162-784E5E936936}">
      <dgm:prSet phldrT="[Text]"/>
      <dgm:spPr/>
      <dgm:t>
        <a:bodyPr/>
        <a:lstStyle/>
        <a:p>
          <a:r>
            <a:rPr lang="en-US" dirty="0">
              <a:solidFill>
                <a:schemeClr val="tx1"/>
              </a:solidFill>
            </a:rPr>
            <a:t>System Administrators</a:t>
          </a:r>
        </a:p>
      </dgm:t>
    </dgm:pt>
    <dgm:pt modelId="{92CB9274-E35B-4E97-9DF4-11680B33F896}" type="parTrans" cxnId="{4D770B65-B0E2-42DB-A30F-2EFCA7B0DCF9}">
      <dgm:prSet/>
      <dgm:spPr/>
      <dgm:t>
        <a:bodyPr/>
        <a:lstStyle/>
        <a:p>
          <a:endParaRPr lang="en-US"/>
        </a:p>
      </dgm:t>
    </dgm:pt>
    <dgm:pt modelId="{02AF78A2-B8A8-42A0-B0B6-38DC526E05E1}" type="sibTrans" cxnId="{4D770B65-B0E2-42DB-A30F-2EFCA7B0DCF9}">
      <dgm:prSet/>
      <dgm:spPr/>
      <dgm:t>
        <a:bodyPr/>
        <a:lstStyle/>
        <a:p>
          <a:endParaRPr lang="en-US"/>
        </a:p>
      </dgm:t>
    </dgm:pt>
    <dgm:pt modelId="{B998B801-4BBA-463B-BE91-BF795C9F7784}">
      <dgm:prSet phldrT="[Text]"/>
      <dgm:spPr/>
      <dgm:t>
        <a:bodyPr/>
        <a:lstStyle/>
        <a:p>
          <a:r>
            <a:rPr lang="en-US" dirty="0">
              <a:solidFill>
                <a:schemeClr val="bg1"/>
              </a:solidFill>
            </a:rPr>
            <a:t>Manage and configure the system</a:t>
          </a:r>
        </a:p>
      </dgm:t>
    </dgm:pt>
    <dgm:pt modelId="{1EFCC045-04A6-4C39-895E-02BAC2C9CDBB}" type="parTrans" cxnId="{8C9DEDA5-BD14-49DF-8569-A555A463FFA9}">
      <dgm:prSet/>
      <dgm:spPr/>
      <dgm:t>
        <a:bodyPr/>
        <a:lstStyle/>
        <a:p>
          <a:endParaRPr lang="en-US"/>
        </a:p>
      </dgm:t>
    </dgm:pt>
    <dgm:pt modelId="{191A13E0-47C9-4FDE-A8BE-4396EE020D69}" type="sibTrans" cxnId="{8C9DEDA5-BD14-49DF-8569-A555A463FFA9}">
      <dgm:prSet/>
      <dgm:spPr/>
      <dgm:t>
        <a:bodyPr/>
        <a:lstStyle/>
        <a:p>
          <a:endParaRPr lang="en-US"/>
        </a:p>
      </dgm:t>
    </dgm:pt>
    <dgm:pt modelId="{70696988-B921-4B36-A713-C81BA72D9BFD}">
      <dgm:prSet phldrT="[Text]"/>
      <dgm:spPr/>
      <dgm:t>
        <a:bodyPr/>
        <a:lstStyle/>
        <a:p>
          <a:r>
            <a:rPr lang="en-US" dirty="0">
              <a:solidFill>
                <a:schemeClr val="tx1"/>
              </a:solidFill>
            </a:rPr>
            <a:t>Instructor Tools</a:t>
          </a:r>
        </a:p>
      </dgm:t>
    </dgm:pt>
    <dgm:pt modelId="{B53E8EAB-832C-4CCB-9DCC-381BF22D9003}" type="parTrans" cxnId="{7537764F-7F1F-4D89-B84A-3715F13EB09E}">
      <dgm:prSet/>
      <dgm:spPr/>
      <dgm:t>
        <a:bodyPr/>
        <a:lstStyle/>
        <a:p>
          <a:endParaRPr lang="en-US"/>
        </a:p>
      </dgm:t>
    </dgm:pt>
    <dgm:pt modelId="{FC9F9F1E-EAC6-41D5-99DD-A61F8D630A96}" type="sibTrans" cxnId="{7537764F-7F1F-4D89-B84A-3715F13EB09E}">
      <dgm:prSet/>
      <dgm:spPr/>
      <dgm:t>
        <a:bodyPr/>
        <a:lstStyle/>
        <a:p>
          <a:endParaRPr lang="en-US"/>
        </a:p>
      </dgm:t>
    </dgm:pt>
    <dgm:pt modelId="{BC7A4F69-C67D-48F0-807C-691E335997CA}">
      <dgm:prSet phldrT="[Text]"/>
      <dgm:spPr/>
      <dgm:t>
        <a:bodyPr/>
        <a:lstStyle/>
        <a:p>
          <a:r>
            <a:rPr lang="en-US" dirty="0">
              <a:solidFill>
                <a:schemeClr val="bg1"/>
              </a:solidFill>
            </a:rPr>
            <a:t>Develop, build and/or deliver courses</a:t>
          </a:r>
        </a:p>
      </dgm:t>
    </dgm:pt>
    <dgm:pt modelId="{6A3AF41F-075E-430D-80FB-C71116573489}" type="parTrans" cxnId="{4BBBC54C-A9EA-46FE-AA91-E5B5F8A3D187}">
      <dgm:prSet/>
      <dgm:spPr/>
      <dgm:t>
        <a:bodyPr/>
        <a:lstStyle/>
        <a:p>
          <a:endParaRPr lang="en-US"/>
        </a:p>
      </dgm:t>
    </dgm:pt>
    <dgm:pt modelId="{3B759A70-9F28-401A-9CEE-EE62656CB279}" type="sibTrans" cxnId="{4BBBC54C-A9EA-46FE-AA91-E5B5F8A3D187}">
      <dgm:prSet/>
      <dgm:spPr/>
      <dgm:t>
        <a:bodyPr/>
        <a:lstStyle/>
        <a:p>
          <a:endParaRPr lang="en-US"/>
        </a:p>
      </dgm:t>
    </dgm:pt>
    <dgm:pt modelId="{C66BD466-A61E-47E9-AD92-5543E6886FD2}">
      <dgm:prSet phldrT="[Text]"/>
      <dgm:spPr/>
      <dgm:t>
        <a:bodyPr/>
        <a:lstStyle/>
        <a:p>
          <a:r>
            <a:rPr lang="en-US" dirty="0">
              <a:solidFill>
                <a:schemeClr val="tx1"/>
              </a:solidFill>
            </a:rPr>
            <a:t>Learners</a:t>
          </a:r>
        </a:p>
      </dgm:t>
    </dgm:pt>
    <dgm:pt modelId="{04029DAE-9BAB-4AEF-9014-5635C4E6E776}" type="parTrans" cxnId="{65CDDA58-9C6C-4694-94A8-6B0217A31FC3}">
      <dgm:prSet/>
      <dgm:spPr/>
      <dgm:t>
        <a:bodyPr/>
        <a:lstStyle/>
        <a:p>
          <a:endParaRPr lang="en-US"/>
        </a:p>
      </dgm:t>
    </dgm:pt>
    <dgm:pt modelId="{6294BC33-4106-4DCA-B4ED-1AC7E5F475FE}" type="sibTrans" cxnId="{65CDDA58-9C6C-4694-94A8-6B0217A31FC3}">
      <dgm:prSet/>
      <dgm:spPr/>
      <dgm:t>
        <a:bodyPr/>
        <a:lstStyle/>
        <a:p>
          <a:endParaRPr lang="en-US"/>
        </a:p>
      </dgm:t>
    </dgm:pt>
    <dgm:pt modelId="{78204A22-FE9F-42EA-A3DB-40CE0FFE3FF6}">
      <dgm:prSet phldrT="[Text]"/>
      <dgm:spPr/>
      <dgm:t>
        <a:bodyPr/>
        <a:lstStyle/>
        <a:p>
          <a:r>
            <a:rPr lang="en-US" dirty="0">
              <a:solidFill>
                <a:schemeClr val="bg1"/>
              </a:solidFill>
            </a:rPr>
            <a:t>Participate in courses</a:t>
          </a:r>
        </a:p>
      </dgm:t>
    </dgm:pt>
    <dgm:pt modelId="{81119DED-CFC1-4533-8778-EB50AA9EFD55}" type="parTrans" cxnId="{07A57250-7E72-4D7B-B78A-BED3705293D1}">
      <dgm:prSet/>
      <dgm:spPr/>
      <dgm:t>
        <a:bodyPr/>
        <a:lstStyle/>
        <a:p>
          <a:endParaRPr lang="en-US"/>
        </a:p>
      </dgm:t>
    </dgm:pt>
    <dgm:pt modelId="{11DBBBFC-FE77-40B7-81FD-B555C127BD77}" type="sibTrans" cxnId="{07A57250-7E72-4D7B-B78A-BED3705293D1}">
      <dgm:prSet/>
      <dgm:spPr/>
      <dgm:t>
        <a:bodyPr/>
        <a:lstStyle/>
        <a:p>
          <a:endParaRPr lang="en-US"/>
        </a:p>
      </dgm:t>
    </dgm:pt>
    <dgm:pt modelId="{1E087283-3995-49DA-B8ED-5ECA09E59733}">
      <dgm:prSet/>
      <dgm:spPr/>
      <dgm:t>
        <a:bodyPr/>
        <a:lstStyle/>
        <a:p>
          <a:r>
            <a:rPr lang="en-US" dirty="0">
              <a:solidFill>
                <a:schemeClr val="tx1"/>
              </a:solidFill>
            </a:rPr>
            <a:t>Developers</a:t>
          </a:r>
        </a:p>
      </dgm:t>
    </dgm:pt>
    <dgm:pt modelId="{E58EA3BB-6157-41B4-9EC2-553BB86B33A2}" type="parTrans" cxnId="{AE2D7152-BFF7-4037-AFB5-09439A4DF90A}">
      <dgm:prSet/>
      <dgm:spPr/>
      <dgm:t>
        <a:bodyPr/>
        <a:lstStyle/>
        <a:p>
          <a:endParaRPr lang="en-US"/>
        </a:p>
      </dgm:t>
    </dgm:pt>
    <dgm:pt modelId="{63E272D4-2CEC-48CE-844A-E95E5C3CC2A4}" type="sibTrans" cxnId="{AE2D7152-BFF7-4037-AFB5-09439A4DF90A}">
      <dgm:prSet/>
      <dgm:spPr/>
      <dgm:t>
        <a:bodyPr/>
        <a:lstStyle/>
        <a:p>
          <a:endParaRPr lang="en-US"/>
        </a:p>
      </dgm:t>
    </dgm:pt>
    <dgm:pt modelId="{BA10FDC8-C811-4E3F-940F-52C89F8B126D}">
      <dgm:prSet/>
      <dgm:spPr/>
      <dgm:t>
        <a:bodyPr/>
        <a:lstStyle/>
        <a:p>
          <a:r>
            <a:rPr lang="en-US" dirty="0">
              <a:solidFill>
                <a:schemeClr val="bg1"/>
              </a:solidFill>
            </a:rPr>
            <a:t>Develop using Brightspace Developer Platform</a:t>
          </a:r>
        </a:p>
      </dgm:t>
    </dgm:pt>
    <dgm:pt modelId="{DC0CC80B-A820-4D40-BEE7-38DFFA38E97C}" type="parTrans" cxnId="{9AC64817-F436-4364-864D-27FCA01F9AFD}">
      <dgm:prSet/>
      <dgm:spPr/>
      <dgm:t>
        <a:bodyPr/>
        <a:lstStyle/>
        <a:p>
          <a:endParaRPr lang="en-US"/>
        </a:p>
      </dgm:t>
    </dgm:pt>
    <dgm:pt modelId="{8E0291F9-7DFD-415F-9849-9EF0748CE8C4}" type="sibTrans" cxnId="{9AC64817-F436-4364-864D-27FCA01F9AFD}">
      <dgm:prSet/>
      <dgm:spPr/>
      <dgm:t>
        <a:bodyPr/>
        <a:lstStyle/>
        <a:p>
          <a:endParaRPr lang="en-US"/>
        </a:p>
      </dgm:t>
    </dgm:pt>
    <dgm:pt modelId="{48B611CE-5AAC-471D-ADFB-6D1EC5030E1D}" type="pres">
      <dgm:prSet presAssocID="{045AAF0D-891A-4979-98C4-A21811EB2E9B}" presName="Name0" presStyleCnt="0">
        <dgm:presLayoutVars>
          <dgm:dir/>
          <dgm:animLvl val="lvl"/>
          <dgm:resizeHandles val="exact"/>
        </dgm:presLayoutVars>
      </dgm:prSet>
      <dgm:spPr/>
    </dgm:pt>
    <dgm:pt modelId="{E6F73705-1C66-48D7-AD1A-C8CEE8AB5C65}" type="pres">
      <dgm:prSet presAssocID="{41F4B5DA-DD8D-4775-B162-784E5E936936}" presName="composite" presStyleCnt="0"/>
      <dgm:spPr/>
    </dgm:pt>
    <dgm:pt modelId="{28F9F7E7-0B0B-48AE-A29C-48AB78B24D1E}" type="pres">
      <dgm:prSet presAssocID="{41F4B5DA-DD8D-4775-B162-784E5E936936}" presName="parTx" presStyleLbl="alignNode1" presStyleIdx="0" presStyleCnt="4">
        <dgm:presLayoutVars>
          <dgm:chMax val="0"/>
          <dgm:chPref val="0"/>
          <dgm:bulletEnabled val="1"/>
        </dgm:presLayoutVars>
      </dgm:prSet>
      <dgm:spPr/>
    </dgm:pt>
    <dgm:pt modelId="{FC645B86-486B-4B6E-B45E-CFDC42D8D2B0}" type="pres">
      <dgm:prSet presAssocID="{41F4B5DA-DD8D-4775-B162-784E5E936936}" presName="desTx" presStyleLbl="alignAccFollowNode1" presStyleIdx="0" presStyleCnt="4">
        <dgm:presLayoutVars>
          <dgm:bulletEnabled val="1"/>
        </dgm:presLayoutVars>
      </dgm:prSet>
      <dgm:spPr/>
    </dgm:pt>
    <dgm:pt modelId="{44938A33-F2D6-49E4-836B-9F7D0669396A}" type="pres">
      <dgm:prSet presAssocID="{02AF78A2-B8A8-42A0-B0B6-38DC526E05E1}" presName="space" presStyleCnt="0"/>
      <dgm:spPr/>
    </dgm:pt>
    <dgm:pt modelId="{F88D4D29-D4F2-4184-924B-087A6953D3ED}" type="pres">
      <dgm:prSet presAssocID="{70696988-B921-4B36-A713-C81BA72D9BFD}" presName="composite" presStyleCnt="0"/>
      <dgm:spPr/>
    </dgm:pt>
    <dgm:pt modelId="{69DF2B01-E0EA-4768-AA0F-E1E7101FE07A}" type="pres">
      <dgm:prSet presAssocID="{70696988-B921-4B36-A713-C81BA72D9BFD}" presName="parTx" presStyleLbl="alignNode1" presStyleIdx="1" presStyleCnt="4">
        <dgm:presLayoutVars>
          <dgm:chMax val="0"/>
          <dgm:chPref val="0"/>
          <dgm:bulletEnabled val="1"/>
        </dgm:presLayoutVars>
      </dgm:prSet>
      <dgm:spPr/>
    </dgm:pt>
    <dgm:pt modelId="{400B3950-9D85-4E85-B6B4-75898AFC1A72}" type="pres">
      <dgm:prSet presAssocID="{70696988-B921-4B36-A713-C81BA72D9BFD}" presName="desTx" presStyleLbl="alignAccFollowNode1" presStyleIdx="1" presStyleCnt="4">
        <dgm:presLayoutVars>
          <dgm:bulletEnabled val="1"/>
        </dgm:presLayoutVars>
      </dgm:prSet>
      <dgm:spPr/>
    </dgm:pt>
    <dgm:pt modelId="{477191E5-322B-4A49-B15C-637E159A8F84}" type="pres">
      <dgm:prSet presAssocID="{FC9F9F1E-EAC6-41D5-99DD-A61F8D630A96}" presName="space" presStyleCnt="0"/>
      <dgm:spPr/>
    </dgm:pt>
    <dgm:pt modelId="{C55BAD23-8CD2-4397-AC89-C80AAB9B0D05}" type="pres">
      <dgm:prSet presAssocID="{C66BD466-A61E-47E9-AD92-5543E6886FD2}" presName="composite" presStyleCnt="0"/>
      <dgm:spPr/>
    </dgm:pt>
    <dgm:pt modelId="{17505BB4-A19A-4E6C-8DB1-C56721329E08}" type="pres">
      <dgm:prSet presAssocID="{C66BD466-A61E-47E9-AD92-5543E6886FD2}" presName="parTx" presStyleLbl="alignNode1" presStyleIdx="2" presStyleCnt="4">
        <dgm:presLayoutVars>
          <dgm:chMax val="0"/>
          <dgm:chPref val="0"/>
          <dgm:bulletEnabled val="1"/>
        </dgm:presLayoutVars>
      </dgm:prSet>
      <dgm:spPr/>
    </dgm:pt>
    <dgm:pt modelId="{F554E29A-A36E-4D77-8876-79533174A989}" type="pres">
      <dgm:prSet presAssocID="{C66BD466-A61E-47E9-AD92-5543E6886FD2}" presName="desTx" presStyleLbl="alignAccFollowNode1" presStyleIdx="2" presStyleCnt="4">
        <dgm:presLayoutVars>
          <dgm:bulletEnabled val="1"/>
        </dgm:presLayoutVars>
      </dgm:prSet>
      <dgm:spPr/>
    </dgm:pt>
    <dgm:pt modelId="{11C0F4CC-2617-44E3-A1C5-1A45163E3771}" type="pres">
      <dgm:prSet presAssocID="{6294BC33-4106-4DCA-B4ED-1AC7E5F475FE}" presName="space" presStyleCnt="0"/>
      <dgm:spPr/>
    </dgm:pt>
    <dgm:pt modelId="{B800CE89-F6D0-4E7B-AF7F-F1478AAB6342}" type="pres">
      <dgm:prSet presAssocID="{1E087283-3995-49DA-B8ED-5ECA09E59733}" presName="composite" presStyleCnt="0"/>
      <dgm:spPr/>
    </dgm:pt>
    <dgm:pt modelId="{52B6E74A-C716-491C-BA32-450D822A8450}" type="pres">
      <dgm:prSet presAssocID="{1E087283-3995-49DA-B8ED-5ECA09E59733}" presName="parTx" presStyleLbl="alignNode1" presStyleIdx="3" presStyleCnt="4">
        <dgm:presLayoutVars>
          <dgm:chMax val="0"/>
          <dgm:chPref val="0"/>
          <dgm:bulletEnabled val="1"/>
        </dgm:presLayoutVars>
      </dgm:prSet>
      <dgm:spPr/>
    </dgm:pt>
    <dgm:pt modelId="{16F48F3D-144D-4B60-B037-21A250DB24A0}" type="pres">
      <dgm:prSet presAssocID="{1E087283-3995-49DA-B8ED-5ECA09E59733}" presName="desTx" presStyleLbl="alignAccFollowNode1" presStyleIdx="3" presStyleCnt="4">
        <dgm:presLayoutVars>
          <dgm:bulletEnabled val="1"/>
        </dgm:presLayoutVars>
      </dgm:prSet>
      <dgm:spPr/>
    </dgm:pt>
  </dgm:ptLst>
  <dgm:cxnLst>
    <dgm:cxn modelId="{9AC64817-F436-4364-864D-27FCA01F9AFD}" srcId="{1E087283-3995-49DA-B8ED-5ECA09E59733}" destId="{BA10FDC8-C811-4E3F-940F-52C89F8B126D}" srcOrd="0" destOrd="0" parTransId="{DC0CC80B-A820-4D40-BEE7-38DFFA38E97C}" sibTransId="{8E0291F9-7DFD-415F-9849-9EF0748CE8C4}"/>
    <dgm:cxn modelId="{F67E3A25-CB6F-48B9-96AC-54CAA355B2F4}" type="presOf" srcId="{70696988-B921-4B36-A713-C81BA72D9BFD}" destId="{69DF2B01-E0EA-4768-AA0F-E1E7101FE07A}" srcOrd="0" destOrd="0" presId="urn:microsoft.com/office/officeart/2005/8/layout/hList1"/>
    <dgm:cxn modelId="{9CC3C45E-FD42-4EEF-94ED-70D935925DDB}" type="presOf" srcId="{BC7A4F69-C67D-48F0-807C-691E335997CA}" destId="{400B3950-9D85-4E85-B6B4-75898AFC1A72}" srcOrd="0" destOrd="0" presId="urn:microsoft.com/office/officeart/2005/8/layout/hList1"/>
    <dgm:cxn modelId="{F9A6A161-7829-4AC3-8043-BD73E4EA3DAE}" type="presOf" srcId="{78204A22-FE9F-42EA-A3DB-40CE0FFE3FF6}" destId="{F554E29A-A36E-4D77-8876-79533174A989}" srcOrd="0" destOrd="0" presId="urn:microsoft.com/office/officeart/2005/8/layout/hList1"/>
    <dgm:cxn modelId="{4D770B65-B0E2-42DB-A30F-2EFCA7B0DCF9}" srcId="{045AAF0D-891A-4979-98C4-A21811EB2E9B}" destId="{41F4B5DA-DD8D-4775-B162-784E5E936936}" srcOrd="0" destOrd="0" parTransId="{92CB9274-E35B-4E97-9DF4-11680B33F896}" sibTransId="{02AF78A2-B8A8-42A0-B0B6-38DC526E05E1}"/>
    <dgm:cxn modelId="{279CA066-0539-46C7-BBE5-CFF420EA3CB2}" type="presOf" srcId="{41F4B5DA-DD8D-4775-B162-784E5E936936}" destId="{28F9F7E7-0B0B-48AE-A29C-48AB78B24D1E}" srcOrd="0" destOrd="0" presId="urn:microsoft.com/office/officeart/2005/8/layout/hList1"/>
    <dgm:cxn modelId="{4BBBC54C-A9EA-46FE-AA91-E5B5F8A3D187}" srcId="{70696988-B921-4B36-A713-C81BA72D9BFD}" destId="{BC7A4F69-C67D-48F0-807C-691E335997CA}" srcOrd="0" destOrd="0" parTransId="{6A3AF41F-075E-430D-80FB-C71116573489}" sibTransId="{3B759A70-9F28-401A-9CEE-EE62656CB279}"/>
    <dgm:cxn modelId="{7537764F-7F1F-4D89-B84A-3715F13EB09E}" srcId="{045AAF0D-891A-4979-98C4-A21811EB2E9B}" destId="{70696988-B921-4B36-A713-C81BA72D9BFD}" srcOrd="1" destOrd="0" parTransId="{B53E8EAB-832C-4CCB-9DCC-381BF22D9003}" sibTransId="{FC9F9F1E-EAC6-41D5-99DD-A61F8D630A96}"/>
    <dgm:cxn modelId="{07A57250-7E72-4D7B-B78A-BED3705293D1}" srcId="{C66BD466-A61E-47E9-AD92-5543E6886FD2}" destId="{78204A22-FE9F-42EA-A3DB-40CE0FFE3FF6}" srcOrd="0" destOrd="0" parTransId="{81119DED-CFC1-4533-8778-EB50AA9EFD55}" sibTransId="{11DBBBFC-FE77-40B7-81FD-B555C127BD77}"/>
    <dgm:cxn modelId="{AE2D7152-BFF7-4037-AFB5-09439A4DF90A}" srcId="{045AAF0D-891A-4979-98C4-A21811EB2E9B}" destId="{1E087283-3995-49DA-B8ED-5ECA09E59733}" srcOrd="3" destOrd="0" parTransId="{E58EA3BB-6157-41B4-9EC2-553BB86B33A2}" sibTransId="{63E272D4-2CEC-48CE-844A-E95E5C3CC2A4}"/>
    <dgm:cxn modelId="{65CDDA58-9C6C-4694-94A8-6B0217A31FC3}" srcId="{045AAF0D-891A-4979-98C4-A21811EB2E9B}" destId="{C66BD466-A61E-47E9-AD92-5543E6886FD2}" srcOrd="2" destOrd="0" parTransId="{04029DAE-9BAB-4AEF-9014-5635C4E6E776}" sibTransId="{6294BC33-4106-4DCA-B4ED-1AC7E5F475FE}"/>
    <dgm:cxn modelId="{22F0F994-EF6F-4A5C-BCBD-20597C1AB43B}" type="presOf" srcId="{1E087283-3995-49DA-B8ED-5ECA09E59733}" destId="{52B6E74A-C716-491C-BA32-450D822A8450}" srcOrd="0" destOrd="0" presId="urn:microsoft.com/office/officeart/2005/8/layout/hList1"/>
    <dgm:cxn modelId="{9CAB0996-ED98-48F9-BC4B-E72301DE7C3E}" type="presOf" srcId="{C66BD466-A61E-47E9-AD92-5543E6886FD2}" destId="{17505BB4-A19A-4E6C-8DB1-C56721329E08}" srcOrd="0" destOrd="0" presId="urn:microsoft.com/office/officeart/2005/8/layout/hList1"/>
    <dgm:cxn modelId="{ED6E4D96-2EA7-4407-870C-8E3C1D3A3762}" type="presOf" srcId="{B998B801-4BBA-463B-BE91-BF795C9F7784}" destId="{FC645B86-486B-4B6E-B45E-CFDC42D8D2B0}" srcOrd="0" destOrd="0" presId="urn:microsoft.com/office/officeart/2005/8/layout/hList1"/>
    <dgm:cxn modelId="{8C9DEDA5-BD14-49DF-8569-A555A463FFA9}" srcId="{41F4B5DA-DD8D-4775-B162-784E5E936936}" destId="{B998B801-4BBA-463B-BE91-BF795C9F7784}" srcOrd="0" destOrd="0" parTransId="{1EFCC045-04A6-4C39-895E-02BAC2C9CDBB}" sibTransId="{191A13E0-47C9-4FDE-A8BE-4396EE020D69}"/>
    <dgm:cxn modelId="{9BD8BDDB-8A33-452D-9186-D2029B464B89}" type="presOf" srcId="{BA10FDC8-C811-4E3F-940F-52C89F8B126D}" destId="{16F48F3D-144D-4B60-B037-21A250DB24A0}" srcOrd="0" destOrd="0" presId="urn:microsoft.com/office/officeart/2005/8/layout/hList1"/>
    <dgm:cxn modelId="{ABD63CDD-1904-4511-8E43-99002E0B87AA}" type="presOf" srcId="{045AAF0D-891A-4979-98C4-A21811EB2E9B}" destId="{48B611CE-5AAC-471D-ADFB-6D1EC5030E1D}" srcOrd="0" destOrd="0" presId="urn:microsoft.com/office/officeart/2005/8/layout/hList1"/>
    <dgm:cxn modelId="{57F8CA73-84A0-48B0-9E5B-20553A707F8E}" type="presParOf" srcId="{48B611CE-5AAC-471D-ADFB-6D1EC5030E1D}" destId="{E6F73705-1C66-48D7-AD1A-C8CEE8AB5C65}" srcOrd="0" destOrd="0" presId="urn:microsoft.com/office/officeart/2005/8/layout/hList1"/>
    <dgm:cxn modelId="{A8C1C865-E183-455C-86B6-2D2AC1E6015E}" type="presParOf" srcId="{E6F73705-1C66-48D7-AD1A-C8CEE8AB5C65}" destId="{28F9F7E7-0B0B-48AE-A29C-48AB78B24D1E}" srcOrd="0" destOrd="0" presId="urn:microsoft.com/office/officeart/2005/8/layout/hList1"/>
    <dgm:cxn modelId="{C0E608B5-6414-4C83-9112-FDC002871796}" type="presParOf" srcId="{E6F73705-1C66-48D7-AD1A-C8CEE8AB5C65}" destId="{FC645B86-486B-4B6E-B45E-CFDC42D8D2B0}" srcOrd="1" destOrd="0" presId="urn:microsoft.com/office/officeart/2005/8/layout/hList1"/>
    <dgm:cxn modelId="{43C63550-24AF-46B0-8BE5-208AFEF08CBE}" type="presParOf" srcId="{48B611CE-5AAC-471D-ADFB-6D1EC5030E1D}" destId="{44938A33-F2D6-49E4-836B-9F7D0669396A}" srcOrd="1" destOrd="0" presId="urn:microsoft.com/office/officeart/2005/8/layout/hList1"/>
    <dgm:cxn modelId="{2A6B8856-B721-4789-A52B-562BC81E09F5}" type="presParOf" srcId="{48B611CE-5AAC-471D-ADFB-6D1EC5030E1D}" destId="{F88D4D29-D4F2-4184-924B-087A6953D3ED}" srcOrd="2" destOrd="0" presId="urn:microsoft.com/office/officeart/2005/8/layout/hList1"/>
    <dgm:cxn modelId="{F2720AF1-DE47-4E89-9F4E-3C8CA723F08E}" type="presParOf" srcId="{F88D4D29-D4F2-4184-924B-087A6953D3ED}" destId="{69DF2B01-E0EA-4768-AA0F-E1E7101FE07A}" srcOrd="0" destOrd="0" presId="urn:microsoft.com/office/officeart/2005/8/layout/hList1"/>
    <dgm:cxn modelId="{824D3873-8A40-4A0B-A5A1-890A17E36262}" type="presParOf" srcId="{F88D4D29-D4F2-4184-924B-087A6953D3ED}" destId="{400B3950-9D85-4E85-B6B4-75898AFC1A72}" srcOrd="1" destOrd="0" presId="urn:microsoft.com/office/officeart/2005/8/layout/hList1"/>
    <dgm:cxn modelId="{F9AD5CC6-4C8E-49D2-BD47-A2DC6027A4A7}" type="presParOf" srcId="{48B611CE-5AAC-471D-ADFB-6D1EC5030E1D}" destId="{477191E5-322B-4A49-B15C-637E159A8F84}" srcOrd="3" destOrd="0" presId="urn:microsoft.com/office/officeart/2005/8/layout/hList1"/>
    <dgm:cxn modelId="{4E277FFC-167A-4A31-A165-D8ECD6B85590}" type="presParOf" srcId="{48B611CE-5AAC-471D-ADFB-6D1EC5030E1D}" destId="{C55BAD23-8CD2-4397-AC89-C80AAB9B0D05}" srcOrd="4" destOrd="0" presId="urn:microsoft.com/office/officeart/2005/8/layout/hList1"/>
    <dgm:cxn modelId="{1650A3AD-C151-45F9-9942-C3DAE042B09C}" type="presParOf" srcId="{C55BAD23-8CD2-4397-AC89-C80AAB9B0D05}" destId="{17505BB4-A19A-4E6C-8DB1-C56721329E08}" srcOrd="0" destOrd="0" presId="urn:microsoft.com/office/officeart/2005/8/layout/hList1"/>
    <dgm:cxn modelId="{14233B8A-DFE1-4733-BD5A-AE83680166EB}" type="presParOf" srcId="{C55BAD23-8CD2-4397-AC89-C80AAB9B0D05}" destId="{F554E29A-A36E-4D77-8876-79533174A989}" srcOrd="1" destOrd="0" presId="urn:microsoft.com/office/officeart/2005/8/layout/hList1"/>
    <dgm:cxn modelId="{8E863C29-24A2-450C-973D-B6DA8733B3A4}" type="presParOf" srcId="{48B611CE-5AAC-471D-ADFB-6D1EC5030E1D}" destId="{11C0F4CC-2617-44E3-A1C5-1A45163E3771}" srcOrd="5" destOrd="0" presId="urn:microsoft.com/office/officeart/2005/8/layout/hList1"/>
    <dgm:cxn modelId="{C3A95004-E675-4F0F-BE99-AF621502058C}" type="presParOf" srcId="{48B611CE-5AAC-471D-ADFB-6D1EC5030E1D}" destId="{B800CE89-F6D0-4E7B-AF7F-F1478AAB6342}" srcOrd="6" destOrd="0" presId="urn:microsoft.com/office/officeart/2005/8/layout/hList1"/>
    <dgm:cxn modelId="{2A4F47BF-7769-4444-A60D-573870B5843A}" type="presParOf" srcId="{B800CE89-F6D0-4E7B-AF7F-F1478AAB6342}" destId="{52B6E74A-C716-491C-BA32-450D822A8450}" srcOrd="0" destOrd="0" presId="urn:microsoft.com/office/officeart/2005/8/layout/hList1"/>
    <dgm:cxn modelId="{4831A9DA-EF24-4837-896E-F519CAA933FD}" type="presParOf" srcId="{B800CE89-F6D0-4E7B-AF7F-F1478AAB6342}" destId="{16F48F3D-144D-4B60-B037-21A250DB24A0}"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719CD71-D197-4B9B-8312-73F00BA41D8F}" type="doc">
      <dgm:prSet loTypeId="urn:microsoft.com/office/officeart/2005/8/layout/matrix1" loCatId="matrix" qsTypeId="urn:microsoft.com/office/officeart/2005/8/quickstyle/simple1" qsCatId="simple" csTypeId="urn:microsoft.com/office/officeart/2005/8/colors/colorful5" csCatId="colorful" phldr="1"/>
      <dgm:spPr/>
      <dgm:t>
        <a:bodyPr/>
        <a:lstStyle/>
        <a:p>
          <a:endParaRPr lang="en-US"/>
        </a:p>
      </dgm:t>
    </dgm:pt>
    <dgm:pt modelId="{4011BB14-289B-42C1-BEB4-3CF0E64A8392}">
      <dgm:prSet phldrT="[Text]"/>
      <dgm:spPr/>
      <dgm:t>
        <a:bodyPr/>
        <a:lstStyle/>
        <a:p>
          <a:r>
            <a:rPr lang="en-US" dirty="0">
              <a:solidFill>
                <a:schemeClr val="bg1"/>
              </a:solidFill>
            </a:rPr>
            <a:t>Training Options</a:t>
          </a:r>
        </a:p>
      </dgm:t>
    </dgm:pt>
    <dgm:pt modelId="{17ACFE70-DABF-4337-AC0F-31A943DAFA92}" type="parTrans" cxnId="{4F021C9D-EBEA-46BD-812F-F0E656A1E415}">
      <dgm:prSet/>
      <dgm:spPr/>
      <dgm:t>
        <a:bodyPr/>
        <a:lstStyle/>
        <a:p>
          <a:endParaRPr lang="en-US"/>
        </a:p>
      </dgm:t>
    </dgm:pt>
    <dgm:pt modelId="{1457FBDC-3C7B-44CB-9B8F-139531D07626}" type="sibTrans" cxnId="{4F021C9D-EBEA-46BD-812F-F0E656A1E415}">
      <dgm:prSet/>
      <dgm:spPr/>
      <dgm:t>
        <a:bodyPr/>
        <a:lstStyle/>
        <a:p>
          <a:endParaRPr lang="en-US"/>
        </a:p>
      </dgm:t>
    </dgm:pt>
    <dgm:pt modelId="{9D576A60-14DC-49F6-8519-ED993A7A24DC}">
      <dgm:prSet phldrT="[Text]"/>
      <dgm:spPr/>
      <dgm:t>
        <a:bodyPr/>
        <a:lstStyle/>
        <a:p>
          <a:r>
            <a:rPr lang="en-US" dirty="0">
              <a:solidFill>
                <a:schemeClr val="tx1"/>
              </a:solidFill>
            </a:rPr>
            <a:t>Self-Paced</a:t>
          </a:r>
        </a:p>
      </dgm:t>
    </dgm:pt>
    <dgm:pt modelId="{D4B838B3-02A2-4BE2-9906-0E7719AB5B30}" type="parTrans" cxnId="{454AC8DC-CA82-4C12-91B6-DBD4BAC301CF}">
      <dgm:prSet/>
      <dgm:spPr/>
      <dgm:t>
        <a:bodyPr/>
        <a:lstStyle/>
        <a:p>
          <a:endParaRPr lang="en-US"/>
        </a:p>
      </dgm:t>
    </dgm:pt>
    <dgm:pt modelId="{5FD709F6-E431-4CDC-B3D9-07BEB64511B4}" type="sibTrans" cxnId="{454AC8DC-CA82-4C12-91B6-DBD4BAC301CF}">
      <dgm:prSet/>
      <dgm:spPr/>
      <dgm:t>
        <a:bodyPr/>
        <a:lstStyle/>
        <a:p>
          <a:endParaRPr lang="en-US"/>
        </a:p>
      </dgm:t>
    </dgm:pt>
    <dgm:pt modelId="{3740F1A4-18EB-48DE-8545-12D882DAEFEA}">
      <dgm:prSet phldrT="[Text]"/>
      <dgm:spPr/>
      <dgm:t>
        <a:bodyPr/>
        <a:lstStyle/>
        <a:p>
          <a:r>
            <a:rPr lang="en-US" dirty="0">
              <a:solidFill>
                <a:schemeClr val="tx1"/>
              </a:solidFill>
            </a:rPr>
            <a:t>Self-Directed</a:t>
          </a:r>
        </a:p>
      </dgm:t>
    </dgm:pt>
    <dgm:pt modelId="{B9DAF81D-97CA-4CD0-88D6-A6557C7C82F0}" type="parTrans" cxnId="{61E4DABE-BEF8-4F2D-8931-D8FB9CAE6C42}">
      <dgm:prSet/>
      <dgm:spPr/>
      <dgm:t>
        <a:bodyPr/>
        <a:lstStyle/>
        <a:p>
          <a:endParaRPr lang="en-US"/>
        </a:p>
      </dgm:t>
    </dgm:pt>
    <dgm:pt modelId="{6B25FB86-41AF-4131-8A4A-08227553CAD9}" type="sibTrans" cxnId="{61E4DABE-BEF8-4F2D-8931-D8FB9CAE6C42}">
      <dgm:prSet/>
      <dgm:spPr/>
      <dgm:t>
        <a:bodyPr/>
        <a:lstStyle/>
        <a:p>
          <a:endParaRPr lang="en-US"/>
        </a:p>
      </dgm:t>
    </dgm:pt>
    <dgm:pt modelId="{3114B82C-4A9A-4CAB-BEAC-18865451728D}">
      <dgm:prSet phldrT="[Text]"/>
      <dgm:spPr/>
      <dgm:t>
        <a:bodyPr/>
        <a:lstStyle/>
        <a:p>
          <a:r>
            <a:rPr lang="en-US" dirty="0">
              <a:solidFill>
                <a:schemeClr val="tx1"/>
              </a:solidFill>
            </a:rPr>
            <a:t>Instructor-Led </a:t>
          </a:r>
          <a:br>
            <a:rPr lang="en-US" dirty="0">
              <a:solidFill>
                <a:schemeClr val="tx1"/>
              </a:solidFill>
            </a:rPr>
          </a:br>
          <a:r>
            <a:rPr lang="en-US" dirty="0">
              <a:solidFill>
                <a:schemeClr val="tx1"/>
              </a:solidFill>
            </a:rPr>
            <a:t>Public</a:t>
          </a:r>
        </a:p>
      </dgm:t>
    </dgm:pt>
    <dgm:pt modelId="{69F54B03-9344-436A-B5D1-AF7CD3C31AD1}" type="parTrans" cxnId="{CEB67E82-DBD0-46D5-919B-18AC8F0D5FC1}">
      <dgm:prSet/>
      <dgm:spPr/>
      <dgm:t>
        <a:bodyPr/>
        <a:lstStyle/>
        <a:p>
          <a:endParaRPr lang="en-US"/>
        </a:p>
      </dgm:t>
    </dgm:pt>
    <dgm:pt modelId="{2AF33C43-D98D-4059-817F-EFBB1A8C157B}" type="sibTrans" cxnId="{CEB67E82-DBD0-46D5-919B-18AC8F0D5FC1}">
      <dgm:prSet/>
      <dgm:spPr/>
      <dgm:t>
        <a:bodyPr/>
        <a:lstStyle/>
        <a:p>
          <a:endParaRPr lang="en-US"/>
        </a:p>
      </dgm:t>
    </dgm:pt>
    <dgm:pt modelId="{79C33078-31D3-4C54-89DD-FE5E19A15AE5}">
      <dgm:prSet phldrT="[Text]"/>
      <dgm:spPr/>
      <dgm:t>
        <a:bodyPr/>
        <a:lstStyle/>
        <a:p>
          <a:r>
            <a:rPr lang="en-US" dirty="0">
              <a:solidFill>
                <a:schemeClr val="tx1"/>
              </a:solidFill>
            </a:rPr>
            <a:t>Instructor-Led Private</a:t>
          </a:r>
        </a:p>
      </dgm:t>
    </dgm:pt>
    <dgm:pt modelId="{9B35C634-9249-4BA9-ACB0-0005F283D354}" type="parTrans" cxnId="{B7B5712F-E12C-48FE-B25A-197C8CE6AC23}">
      <dgm:prSet/>
      <dgm:spPr/>
      <dgm:t>
        <a:bodyPr/>
        <a:lstStyle/>
        <a:p>
          <a:endParaRPr lang="en-US"/>
        </a:p>
      </dgm:t>
    </dgm:pt>
    <dgm:pt modelId="{8CB8DD36-50B4-4DE7-8FED-4DE790C10195}" type="sibTrans" cxnId="{B7B5712F-E12C-48FE-B25A-197C8CE6AC23}">
      <dgm:prSet/>
      <dgm:spPr/>
      <dgm:t>
        <a:bodyPr/>
        <a:lstStyle/>
        <a:p>
          <a:endParaRPr lang="en-US"/>
        </a:p>
      </dgm:t>
    </dgm:pt>
    <dgm:pt modelId="{E420F80E-445B-4A6D-8BF8-7C8D9C7269EC}" type="pres">
      <dgm:prSet presAssocID="{3719CD71-D197-4B9B-8312-73F00BA41D8F}" presName="diagram" presStyleCnt="0">
        <dgm:presLayoutVars>
          <dgm:chMax val="1"/>
          <dgm:dir/>
          <dgm:animLvl val="ctr"/>
          <dgm:resizeHandles val="exact"/>
        </dgm:presLayoutVars>
      </dgm:prSet>
      <dgm:spPr/>
    </dgm:pt>
    <dgm:pt modelId="{A901D797-5F0B-4EBD-AAD3-BDDA1A3628FF}" type="pres">
      <dgm:prSet presAssocID="{3719CD71-D197-4B9B-8312-73F00BA41D8F}" presName="matrix" presStyleCnt="0"/>
      <dgm:spPr/>
    </dgm:pt>
    <dgm:pt modelId="{E0EC21A8-60DC-41F5-92E4-E4C46B06C0B8}" type="pres">
      <dgm:prSet presAssocID="{3719CD71-D197-4B9B-8312-73F00BA41D8F}" presName="tile1" presStyleLbl="node1" presStyleIdx="0" presStyleCnt="4" custLinFactNeighborX="-1947" custLinFactNeighborY="-1496"/>
      <dgm:spPr/>
    </dgm:pt>
    <dgm:pt modelId="{C2352EA8-50EB-487C-A756-4924E83FCDBB}" type="pres">
      <dgm:prSet presAssocID="{3719CD71-D197-4B9B-8312-73F00BA41D8F}" presName="tile1text" presStyleLbl="node1" presStyleIdx="0" presStyleCnt="4">
        <dgm:presLayoutVars>
          <dgm:chMax val="0"/>
          <dgm:chPref val="0"/>
          <dgm:bulletEnabled val="1"/>
        </dgm:presLayoutVars>
      </dgm:prSet>
      <dgm:spPr/>
    </dgm:pt>
    <dgm:pt modelId="{70FA6049-C193-4EA4-9C06-DC0BDCE5584A}" type="pres">
      <dgm:prSet presAssocID="{3719CD71-D197-4B9B-8312-73F00BA41D8F}" presName="tile2" presStyleLbl="node1" presStyleIdx="1" presStyleCnt="4"/>
      <dgm:spPr/>
    </dgm:pt>
    <dgm:pt modelId="{5F551709-295E-4E8B-8FC5-8C13B3A1D61F}" type="pres">
      <dgm:prSet presAssocID="{3719CD71-D197-4B9B-8312-73F00BA41D8F}" presName="tile2text" presStyleLbl="node1" presStyleIdx="1" presStyleCnt="4">
        <dgm:presLayoutVars>
          <dgm:chMax val="0"/>
          <dgm:chPref val="0"/>
          <dgm:bulletEnabled val="1"/>
        </dgm:presLayoutVars>
      </dgm:prSet>
      <dgm:spPr/>
    </dgm:pt>
    <dgm:pt modelId="{76827D35-C45E-4F7A-B999-8BF620BC8FB3}" type="pres">
      <dgm:prSet presAssocID="{3719CD71-D197-4B9B-8312-73F00BA41D8F}" presName="tile3" presStyleLbl="node1" presStyleIdx="2" presStyleCnt="4"/>
      <dgm:spPr/>
    </dgm:pt>
    <dgm:pt modelId="{935380E1-AF28-4496-84BD-4C01EE5E1F4C}" type="pres">
      <dgm:prSet presAssocID="{3719CD71-D197-4B9B-8312-73F00BA41D8F}" presName="tile3text" presStyleLbl="node1" presStyleIdx="2" presStyleCnt="4">
        <dgm:presLayoutVars>
          <dgm:chMax val="0"/>
          <dgm:chPref val="0"/>
          <dgm:bulletEnabled val="1"/>
        </dgm:presLayoutVars>
      </dgm:prSet>
      <dgm:spPr/>
    </dgm:pt>
    <dgm:pt modelId="{6B825B02-0AEE-49D0-9407-840A5678F529}" type="pres">
      <dgm:prSet presAssocID="{3719CD71-D197-4B9B-8312-73F00BA41D8F}" presName="tile4" presStyleLbl="node1" presStyleIdx="3" presStyleCnt="4" custLinFactNeighborX="61017" custLinFactNeighborY="10971"/>
      <dgm:spPr/>
    </dgm:pt>
    <dgm:pt modelId="{00E2677B-C216-4174-A7B3-EC8E82023905}" type="pres">
      <dgm:prSet presAssocID="{3719CD71-D197-4B9B-8312-73F00BA41D8F}" presName="tile4text" presStyleLbl="node1" presStyleIdx="3" presStyleCnt="4">
        <dgm:presLayoutVars>
          <dgm:chMax val="0"/>
          <dgm:chPref val="0"/>
          <dgm:bulletEnabled val="1"/>
        </dgm:presLayoutVars>
      </dgm:prSet>
      <dgm:spPr/>
    </dgm:pt>
    <dgm:pt modelId="{AAD10501-7EEA-4AF7-979F-6238F88935A7}" type="pres">
      <dgm:prSet presAssocID="{3719CD71-D197-4B9B-8312-73F00BA41D8F}" presName="centerTile" presStyleLbl="fgShp" presStyleIdx="0" presStyleCnt="1">
        <dgm:presLayoutVars>
          <dgm:chMax val="0"/>
          <dgm:chPref val="0"/>
        </dgm:presLayoutVars>
      </dgm:prSet>
      <dgm:spPr/>
    </dgm:pt>
  </dgm:ptLst>
  <dgm:cxnLst>
    <dgm:cxn modelId="{D1C90B0C-BCB5-499A-83F1-AB34624274E7}" type="presOf" srcId="{3114B82C-4A9A-4CAB-BEAC-18865451728D}" destId="{935380E1-AF28-4496-84BD-4C01EE5E1F4C}" srcOrd="1" destOrd="0" presId="urn:microsoft.com/office/officeart/2005/8/layout/matrix1"/>
    <dgm:cxn modelId="{6BE55915-986F-4841-8D50-6BFC16B85B70}" type="presOf" srcId="{3740F1A4-18EB-48DE-8545-12D882DAEFEA}" destId="{5F551709-295E-4E8B-8FC5-8C13B3A1D61F}" srcOrd="1" destOrd="0" presId="urn:microsoft.com/office/officeart/2005/8/layout/matrix1"/>
    <dgm:cxn modelId="{B7B5712F-E12C-48FE-B25A-197C8CE6AC23}" srcId="{4011BB14-289B-42C1-BEB4-3CF0E64A8392}" destId="{79C33078-31D3-4C54-89DD-FE5E19A15AE5}" srcOrd="3" destOrd="0" parTransId="{9B35C634-9249-4BA9-ACB0-0005F283D354}" sibTransId="{8CB8DD36-50B4-4DE7-8FED-4DE790C10195}"/>
    <dgm:cxn modelId="{C20C0D30-A4F1-4038-90C6-88C7F3110E1F}" type="presOf" srcId="{3114B82C-4A9A-4CAB-BEAC-18865451728D}" destId="{76827D35-C45E-4F7A-B999-8BF620BC8FB3}" srcOrd="0" destOrd="0" presId="urn:microsoft.com/office/officeart/2005/8/layout/matrix1"/>
    <dgm:cxn modelId="{1C2F7F3E-AFC8-4879-B6E2-FE33777A6852}" type="presOf" srcId="{79C33078-31D3-4C54-89DD-FE5E19A15AE5}" destId="{00E2677B-C216-4174-A7B3-EC8E82023905}" srcOrd="1" destOrd="0" presId="urn:microsoft.com/office/officeart/2005/8/layout/matrix1"/>
    <dgm:cxn modelId="{CB4EA45F-5699-450B-A6BB-EA60298AEC95}" type="presOf" srcId="{3719CD71-D197-4B9B-8312-73F00BA41D8F}" destId="{E420F80E-445B-4A6D-8BF8-7C8D9C7269EC}" srcOrd="0" destOrd="0" presId="urn:microsoft.com/office/officeart/2005/8/layout/matrix1"/>
    <dgm:cxn modelId="{CEB67E82-DBD0-46D5-919B-18AC8F0D5FC1}" srcId="{4011BB14-289B-42C1-BEB4-3CF0E64A8392}" destId="{3114B82C-4A9A-4CAB-BEAC-18865451728D}" srcOrd="2" destOrd="0" parTransId="{69F54B03-9344-436A-B5D1-AF7CD3C31AD1}" sibTransId="{2AF33C43-D98D-4059-817F-EFBB1A8C157B}"/>
    <dgm:cxn modelId="{4F021C9D-EBEA-46BD-812F-F0E656A1E415}" srcId="{3719CD71-D197-4B9B-8312-73F00BA41D8F}" destId="{4011BB14-289B-42C1-BEB4-3CF0E64A8392}" srcOrd="0" destOrd="0" parTransId="{17ACFE70-DABF-4337-AC0F-31A943DAFA92}" sibTransId="{1457FBDC-3C7B-44CB-9B8F-139531D07626}"/>
    <dgm:cxn modelId="{61E4DABE-BEF8-4F2D-8931-D8FB9CAE6C42}" srcId="{4011BB14-289B-42C1-BEB4-3CF0E64A8392}" destId="{3740F1A4-18EB-48DE-8545-12D882DAEFEA}" srcOrd="1" destOrd="0" parTransId="{B9DAF81D-97CA-4CD0-88D6-A6557C7C82F0}" sibTransId="{6B25FB86-41AF-4131-8A4A-08227553CAD9}"/>
    <dgm:cxn modelId="{5B5C25C2-7697-403E-B5F5-E5BED2AD6644}" type="presOf" srcId="{79C33078-31D3-4C54-89DD-FE5E19A15AE5}" destId="{6B825B02-0AEE-49D0-9407-840A5678F529}" srcOrd="0" destOrd="0" presId="urn:microsoft.com/office/officeart/2005/8/layout/matrix1"/>
    <dgm:cxn modelId="{304D05D7-7505-445D-A784-741137814B11}" type="presOf" srcId="{9D576A60-14DC-49F6-8519-ED993A7A24DC}" destId="{C2352EA8-50EB-487C-A756-4924E83FCDBB}" srcOrd="1" destOrd="0" presId="urn:microsoft.com/office/officeart/2005/8/layout/matrix1"/>
    <dgm:cxn modelId="{CCECBCD7-5F50-4420-BA51-B079A59332C5}" type="presOf" srcId="{9D576A60-14DC-49F6-8519-ED993A7A24DC}" destId="{E0EC21A8-60DC-41F5-92E4-E4C46B06C0B8}" srcOrd="0" destOrd="0" presId="urn:microsoft.com/office/officeart/2005/8/layout/matrix1"/>
    <dgm:cxn modelId="{454AC8DC-CA82-4C12-91B6-DBD4BAC301CF}" srcId="{4011BB14-289B-42C1-BEB4-3CF0E64A8392}" destId="{9D576A60-14DC-49F6-8519-ED993A7A24DC}" srcOrd="0" destOrd="0" parTransId="{D4B838B3-02A2-4BE2-9906-0E7719AB5B30}" sibTransId="{5FD709F6-E431-4CDC-B3D9-07BEB64511B4}"/>
    <dgm:cxn modelId="{78C6CCDC-AC23-4C1D-BCEB-973A9184ECBB}" type="presOf" srcId="{4011BB14-289B-42C1-BEB4-3CF0E64A8392}" destId="{AAD10501-7EEA-4AF7-979F-6238F88935A7}" srcOrd="0" destOrd="0" presId="urn:microsoft.com/office/officeart/2005/8/layout/matrix1"/>
    <dgm:cxn modelId="{825672F7-5D5D-4E7C-A39E-CD7988D37BD4}" type="presOf" srcId="{3740F1A4-18EB-48DE-8545-12D882DAEFEA}" destId="{70FA6049-C193-4EA4-9C06-DC0BDCE5584A}" srcOrd="0" destOrd="0" presId="urn:microsoft.com/office/officeart/2005/8/layout/matrix1"/>
    <dgm:cxn modelId="{4760AE08-6893-4853-B7E9-38AC3CD13865}" type="presParOf" srcId="{E420F80E-445B-4A6D-8BF8-7C8D9C7269EC}" destId="{A901D797-5F0B-4EBD-AAD3-BDDA1A3628FF}" srcOrd="0" destOrd="0" presId="urn:microsoft.com/office/officeart/2005/8/layout/matrix1"/>
    <dgm:cxn modelId="{2F6E5045-93F1-4285-808A-4F11F82C058A}" type="presParOf" srcId="{A901D797-5F0B-4EBD-AAD3-BDDA1A3628FF}" destId="{E0EC21A8-60DC-41F5-92E4-E4C46B06C0B8}" srcOrd="0" destOrd="0" presId="urn:microsoft.com/office/officeart/2005/8/layout/matrix1"/>
    <dgm:cxn modelId="{88ECAB3D-1F0F-48C9-B3BB-185E6E4BA295}" type="presParOf" srcId="{A901D797-5F0B-4EBD-AAD3-BDDA1A3628FF}" destId="{C2352EA8-50EB-487C-A756-4924E83FCDBB}" srcOrd="1" destOrd="0" presId="urn:microsoft.com/office/officeart/2005/8/layout/matrix1"/>
    <dgm:cxn modelId="{CF1494D2-C809-4CE2-93AA-58144CF1B203}" type="presParOf" srcId="{A901D797-5F0B-4EBD-AAD3-BDDA1A3628FF}" destId="{70FA6049-C193-4EA4-9C06-DC0BDCE5584A}" srcOrd="2" destOrd="0" presId="urn:microsoft.com/office/officeart/2005/8/layout/matrix1"/>
    <dgm:cxn modelId="{77227652-5651-49E1-BD6D-478C07D5202A}" type="presParOf" srcId="{A901D797-5F0B-4EBD-AAD3-BDDA1A3628FF}" destId="{5F551709-295E-4E8B-8FC5-8C13B3A1D61F}" srcOrd="3" destOrd="0" presId="urn:microsoft.com/office/officeart/2005/8/layout/matrix1"/>
    <dgm:cxn modelId="{C87217F4-354F-4C90-82B8-46F196C68E4B}" type="presParOf" srcId="{A901D797-5F0B-4EBD-AAD3-BDDA1A3628FF}" destId="{76827D35-C45E-4F7A-B999-8BF620BC8FB3}" srcOrd="4" destOrd="0" presId="urn:microsoft.com/office/officeart/2005/8/layout/matrix1"/>
    <dgm:cxn modelId="{971C431B-8AF0-425D-A939-C65BB17CC8A7}" type="presParOf" srcId="{A901D797-5F0B-4EBD-AAD3-BDDA1A3628FF}" destId="{935380E1-AF28-4496-84BD-4C01EE5E1F4C}" srcOrd="5" destOrd="0" presId="urn:microsoft.com/office/officeart/2005/8/layout/matrix1"/>
    <dgm:cxn modelId="{07282319-BC5C-4C87-9EC8-41CCD93DF2CD}" type="presParOf" srcId="{A901D797-5F0B-4EBD-AAD3-BDDA1A3628FF}" destId="{6B825B02-0AEE-49D0-9407-840A5678F529}" srcOrd="6" destOrd="0" presId="urn:microsoft.com/office/officeart/2005/8/layout/matrix1"/>
    <dgm:cxn modelId="{10A38134-0B84-403F-9E36-BEC183379593}" type="presParOf" srcId="{A901D797-5F0B-4EBD-AAD3-BDDA1A3628FF}" destId="{00E2677B-C216-4174-A7B3-EC8E82023905}" srcOrd="7" destOrd="0" presId="urn:microsoft.com/office/officeart/2005/8/layout/matrix1"/>
    <dgm:cxn modelId="{3554B38D-255A-49FA-97E4-A39FF1DD7FD1}" type="presParOf" srcId="{E420F80E-445B-4A6D-8BF8-7C8D9C7269EC}" destId="{AAD10501-7EEA-4AF7-979F-6238F88935A7}" srcOrd="1" destOrd="0" presId="urn:microsoft.com/office/officeart/2005/8/layout/matrix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7451CF3-F24B-40DD-809E-30195AFC0042}" type="doc">
      <dgm:prSet loTypeId="urn:microsoft.com/office/officeart/2005/8/layout/vList5" loCatId="list" qsTypeId="urn:microsoft.com/office/officeart/2005/8/quickstyle/simple1" qsCatId="simple" csTypeId="urn:microsoft.com/office/officeart/2005/8/colors/colorful5" csCatId="colorful" phldr="1"/>
      <dgm:spPr/>
      <dgm:t>
        <a:bodyPr/>
        <a:lstStyle/>
        <a:p>
          <a:endParaRPr lang="en-US"/>
        </a:p>
      </dgm:t>
    </dgm:pt>
    <dgm:pt modelId="{9B596E05-9152-4FCF-BFD1-0D664C58FDC6}">
      <dgm:prSet phldrT="[Text]"/>
      <dgm:spPr/>
      <dgm:t>
        <a:bodyPr/>
        <a:lstStyle/>
        <a:p>
          <a:r>
            <a:rPr lang="en-US" dirty="0">
              <a:solidFill>
                <a:schemeClr val="tx1"/>
              </a:solidFill>
            </a:rPr>
            <a:t>Train-the-Trainer</a:t>
          </a:r>
        </a:p>
      </dgm:t>
    </dgm:pt>
    <dgm:pt modelId="{97494444-C38E-4295-A955-0298E7EFAB3F}" type="parTrans" cxnId="{AD8D21E6-82C6-4B57-BC30-F74CD081455E}">
      <dgm:prSet/>
      <dgm:spPr/>
      <dgm:t>
        <a:bodyPr/>
        <a:lstStyle/>
        <a:p>
          <a:endParaRPr lang="en-US"/>
        </a:p>
      </dgm:t>
    </dgm:pt>
    <dgm:pt modelId="{06723D40-4BB9-4A55-B9E2-CC8CFBA59E98}" type="sibTrans" cxnId="{AD8D21E6-82C6-4B57-BC30-F74CD081455E}">
      <dgm:prSet/>
      <dgm:spPr/>
      <dgm:t>
        <a:bodyPr/>
        <a:lstStyle/>
        <a:p>
          <a:endParaRPr lang="en-US"/>
        </a:p>
      </dgm:t>
    </dgm:pt>
    <dgm:pt modelId="{4C6379D4-CA71-482F-BFF3-2A69F9F74E74}">
      <dgm:prSet phldrT="[Text]"/>
      <dgm:spPr/>
      <dgm:t>
        <a:bodyPr/>
        <a:lstStyle/>
        <a:p>
          <a:r>
            <a:rPr lang="en-US" dirty="0">
              <a:solidFill>
                <a:schemeClr val="bg1"/>
              </a:solidFill>
            </a:rPr>
            <a:t>D2L trains a core group of people who are responsible for training for everyone else</a:t>
          </a:r>
        </a:p>
      </dgm:t>
    </dgm:pt>
    <dgm:pt modelId="{1E6F1A2E-11A9-4671-AC67-80EBFBDF47D1}" type="parTrans" cxnId="{F2A1CB2B-3331-4C68-8B3C-21836CBCC5DC}">
      <dgm:prSet/>
      <dgm:spPr/>
      <dgm:t>
        <a:bodyPr/>
        <a:lstStyle/>
        <a:p>
          <a:endParaRPr lang="en-US"/>
        </a:p>
      </dgm:t>
    </dgm:pt>
    <dgm:pt modelId="{55A07A73-B205-4087-80F7-A04F12CDD533}" type="sibTrans" cxnId="{F2A1CB2B-3331-4C68-8B3C-21836CBCC5DC}">
      <dgm:prSet/>
      <dgm:spPr/>
      <dgm:t>
        <a:bodyPr/>
        <a:lstStyle/>
        <a:p>
          <a:endParaRPr lang="en-US"/>
        </a:p>
      </dgm:t>
    </dgm:pt>
    <dgm:pt modelId="{5D631E2F-22CD-42AB-9CF7-AAB135F2DC07}">
      <dgm:prSet phldrT="[Text]"/>
      <dgm:spPr/>
      <dgm:t>
        <a:bodyPr/>
        <a:lstStyle/>
        <a:p>
          <a:r>
            <a:rPr lang="en-US" dirty="0">
              <a:solidFill>
                <a:schemeClr val="tx1"/>
              </a:solidFill>
            </a:rPr>
            <a:t>Train Early Adopters</a:t>
          </a:r>
        </a:p>
      </dgm:t>
    </dgm:pt>
    <dgm:pt modelId="{54005ECD-5469-4175-9955-847A4353BE23}" type="parTrans" cxnId="{2CDBF1A6-CAA2-4607-BDA6-8FB977A60426}">
      <dgm:prSet/>
      <dgm:spPr/>
      <dgm:t>
        <a:bodyPr/>
        <a:lstStyle/>
        <a:p>
          <a:endParaRPr lang="en-US"/>
        </a:p>
      </dgm:t>
    </dgm:pt>
    <dgm:pt modelId="{BAB2A0EE-0298-4B8F-8521-6F193B72D31B}" type="sibTrans" cxnId="{2CDBF1A6-CAA2-4607-BDA6-8FB977A60426}">
      <dgm:prSet/>
      <dgm:spPr/>
      <dgm:t>
        <a:bodyPr/>
        <a:lstStyle/>
        <a:p>
          <a:endParaRPr lang="en-US"/>
        </a:p>
      </dgm:t>
    </dgm:pt>
    <dgm:pt modelId="{74F8FF26-740C-4820-AC62-FEDEF3F49960}">
      <dgm:prSet phldrT="[Text]"/>
      <dgm:spPr/>
      <dgm:t>
        <a:bodyPr/>
        <a:lstStyle/>
        <a:p>
          <a:r>
            <a:rPr lang="en-US" dirty="0">
              <a:solidFill>
                <a:schemeClr val="bg1"/>
              </a:solidFill>
            </a:rPr>
            <a:t>Train early adopters from who will be responsible for training and supporting everyone else </a:t>
          </a:r>
        </a:p>
      </dgm:t>
    </dgm:pt>
    <dgm:pt modelId="{F1854BAA-CB60-440D-A1F2-78A59A8B7F9A}" type="parTrans" cxnId="{D9D615BC-6687-42C4-8C11-DFED3152A8B7}">
      <dgm:prSet/>
      <dgm:spPr/>
      <dgm:t>
        <a:bodyPr/>
        <a:lstStyle/>
        <a:p>
          <a:endParaRPr lang="en-US"/>
        </a:p>
      </dgm:t>
    </dgm:pt>
    <dgm:pt modelId="{DECCA729-58D1-4B4A-A8EE-D98E98FAE30A}" type="sibTrans" cxnId="{D9D615BC-6687-42C4-8C11-DFED3152A8B7}">
      <dgm:prSet/>
      <dgm:spPr/>
      <dgm:t>
        <a:bodyPr/>
        <a:lstStyle/>
        <a:p>
          <a:endParaRPr lang="en-US"/>
        </a:p>
      </dgm:t>
    </dgm:pt>
    <dgm:pt modelId="{5F2D8ED5-DAD1-4401-BFD5-73A853A03B9C}">
      <dgm:prSet phldrT="[Text]"/>
      <dgm:spPr/>
      <dgm:t>
        <a:bodyPr/>
        <a:lstStyle/>
        <a:p>
          <a:r>
            <a:rPr lang="en-US" dirty="0">
              <a:solidFill>
                <a:schemeClr val="tx1"/>
              </a:solidFill>
            </a:rPr>
            <a:t>Train Everyone</a:t>
          </a:r>
        </a:p>
      </dgm:t>
    </dgm:pt>
    <dgm:pt modelId="{9311F205-665C-4B3D-8D71-F6115076156F}" type="parTrans" cxnId="{214571CA-6F2B-4454-A61B-30AB09DCD2FD}">
      <dgm:prSet/>
      <dgm:spPr/>
      <dgm:t>
        <a:bodyPr/>
        <a:lstStyle/>
        <a:p>
          <a:endParaRPr lang="en-US"/>
        </a:p>
      </dgm:t>
    </dgm:pt>
    <dgm:pt modelId="{2C140A68-B7B7-4699-B614-AA7DBA8B8B36}" type="sibTrans" cxnId="{214571CA-6F2B-4454-A61B-30AB09DCD2FD}">
      <dgm:prSet/>
      <dgm:spPr/>
      <dgm:t>
        <a:bodyPr/>
        <a:lstStyle/>
        <a:p>
          <a:endParaRPr lang="en-US"/>
        </a:p>
      </dgm:t>
    </dgm:pt>
    <dgm:pt modelId="{92678DC9-89E8-4A56-A345-64FF91CACF59}">
      <dgm:prSet phldrT="[Text]"/>
      <dgm:spPr/>
      <dgm:t>
        <a:bodyPr/>
        <a:lstStyle/>
        <a:p>
          <a:r>
            <a:rPr lang="en-US" dirty="0">
              <a:solidFill>
                <a:schemeClr val="bg1"/>
              </a:solidFill>
            </a:rPr>
            <a:t>D2L does a traveling road show to provide training to everyone who wants it</a:t>
          </a:r>
        </a:p>
      </dgm:t>
    </dgm:pt>
    <dgm:pt modelId="{B344CAB9-42E5-4D1B-8749-F744DD40206D}" type="parTrans" cxnId="{65621AC3-CA11-465D-B83B-7FBD04FECBB2}">
      <dgm:prSet/>
      <dgm:spPr/>
      <dgm:t>
        <a:bodyPr/>
        <a:lstStyle/>
        <a:p>
          <a:endParaRPr lang="en-US"/>
        </a:p>
      </dgm:t>
    </dgm:pt>
    <dgm:pt modelId="{A939D238-4790-4D3E-94EC-F93DCD5B24A2}" type="sibTrans" cxnId="{65621AC3-CA11-465D-B83B-7FBD04FECBB2}">
      <dgm:prSet/>
      <dgm:spPr/>
      <dgm:t>
        <a:bodyPr/>
        <a:lstStyle/>
        <a:p>
          <a:endParaRPr lang="en-US"/>
        </a:p>
      </dgm:t>
    </dgm:pt>
    <dgm:pt modelId="{2472D425-051C-4CD4-8210-2FCABAED8666}" type="pres">
      <dgm:prSet presAssocID="{77451CF3-F24B-40DD-809E-30195AFC0042}" presName="Name0" presStyleCnt="0">
        <dgm:presLayoutVars>
          <dgm:dir/>
          <dgm:animLvl val="lvl"/>
          <dgm:resizeHandles val="exact"/>
        </dgm:presLayoutVars>
      </dgm:prSet>
      <dgm:spPr/>
    </dgm:pt>
    <dgm:pt modelId="{34D5252A-0C15-4826-A99E-154BF2D38D7D}" type="pres">
      <dgm:prSet presAssocID="{9B596E05-9152-4FCF-BFD1-0D664C58FDC6}" presName="linNode" presStyleCnt="0"/>
      <dgm:spPr/>
    </dgm:pt>
    <dgm:pt modelId="{BA21956A-93D6-4457-92CE-139CDF9BDC5E}" type="pres">
      <dgm:prSet presAssocID="{9B596E05-9152-4FCF-BFD1-0D664C58FDC6}" presName="parentText" presStyleLbl="node1" presStyleIdx="0" presStyleCnt="3">
        <dgm:presLayoutVars>
          <dgm:chMax val="1"/>
          <dgm:bulletEnabled val="1"/>
        </dgm:presLayoutVars>
      </dgm:prSet>
      <dgm:spPr/>
    </dgm:pt>
    <dgm:pt modelId="{54241913-035E-421D-A70F-326A77844E28}" type="pres">
      <dgm:prSet presAssocID="{9B596E05-9152-4FCF-BFD1-0D664C58FDC6}" presName="descendantText" presStyleLbl="alignAccFollowNode1" presStyleIdx="0" presStyleCnt="3">
        <dgm:presLayoutVars>
          <dgm:bulletEnabled val="1"/>
        </dgm:presLayoutVars>
      </dgm:prSet>
      <dgm:spPr/>
    </dgm:pt>
    <dgm:pt modelId="{97D73527-82D0-4C41-80FE-80A5C93D16F4}" type="pres">
      <dgm:prSet presAssocID="{06723D40-4BB9-4A55-B9E2-CC8CFBA59E98}" presName="sp" presStyleCnt="0"/>
      <dgm:spPr/>
    </dgm:pt>
    <dgm:pt modelId="{1844D0EC-BADB-4197-A37C-9782E7C36534}" type="pres">
      <dgm:prSet presAssocID="{5D631E2F-22CD-42AB-9CF7-AAB135F2DC07}" presName="linNode" presStyleCnt="0"/>
      <dgm:spPr/>
    </dgm:pt>
    <dgm:pt modelId="{EE28BF0B-3162-48B4-AF34-F7B6C9E705AD}" type="pres">
      <dgm:prSet presAssocID="{5D631E2F-22CD-42AB-9CF7-AAB135F2DC07}" presName="parentText" presStyleLbl="node1" presStyleIdx="1" presStyleCnt="3">
        <dgm:presLayoutVars>
          <dgm:chMax val="1"/>
          <dgm:bulletEnabled val="1"/>
        </dgm:presLayoutVars>
      </dgm:prSet>
      <dgm:spPr/>
    </dgm:pt>
    <dgm:pt modelId="{89340523-19E0-4F8E-B713-D0FBAFE6AA45}" type="pres">
      <dgm:prSet presAssocID="{5D631E2F-22CD-42AB-9CF7-AAB135F2DC07}" presName="descendantText" presStyleLbl="alignAccFollowNode1" presStyleIdx="1" presStyleCnt="3">
        <dgm:presLayoutVars>
          <dgm:bulletEnabled val="1"/>
        </dgm:presLayoutVars>
      </dgm:prSet>
      <dgm:spPr/>
    </dgm:pt>
    <dgm:pt modelId="{C91A5CEC-6F25-4760-92BB-39B91F625520}" type="pres">
      <dgm:prSet presAssocID="{BAB2A0EE-0298-4B8F-8521-6F193B72D31B}" presName="sp" presStyleCnt="0"/>
      <dgm:spPr/>
    </dgm:pt>
    <dgm:pt modelId="{346606E4-A5B3-4CA5-960C-5E8D8DE52CA0}" type="pres">
      <dgm:prSet presAssocID="{5F2D8ED5-DAD1-4401-BFD5-73A853A03B9C}" presName="linNode" presStyleCnt="0"/>
      <dgm:spPr/>
    </dgm:pt>
    <dgm:pt modelId="{18F31DB2-7D76-4DBC-94FA-A2CDD5750E72}" type="pres">
      <dgm:prSet presAssocID="{5F2D8ED5-DAD1-4401-BFD5-73A853A03B9C}" presName="parentText" presStyleLbl="node1" presStyleIdx="2" presStyleCnt="3">
        <dgm:presLayoutVars>
          <dgm:chMax val="1"/>
          <dgm:bulletEnabled val="1"/>
        </dgm:presLayoutVars>
      </dgm:prSet>
      <dgm:spPr/>
    </dgm:pt>
    <dgm:pt modelId="{93D72E54-5463-42AF-9924-2683C98B94F5}" type="pres">
      <dgm:prSet presAssocID="{5F2D8ED5-DAD1-4401-BFD5-73A853A03B9C}" presName="descendantText" presStyleLbl="alignAccFollowNode1" presStyleIdx="2" presStyleCnt="3">
        <dgm:presLayoutVars>
          <dgm:bulletEnabled val="1"/>
        </dgm:presLayoutVars>
      </dgm:prSet>
      <dgm:spPr/>
    </dgm:pt>
  </dgm:ptLst>
  <dgm:cxnLst>
    <dgm:cxn modelId="{022E5722-6F71-40C0-A688-55CB613D419C}" type="presOf" srcId="{92678DC9-89E8-4A56-A345-64FF91CACF59}" destId="{93D72E54-5463-42AF-9924-2683C98B94F5}" srcOrd="0" destOrd="0" presId="urn:microsoft.com/office/officeart/2005/8/layout/vList5"/>
    <dgm:cxn modelId="{F2A1CB2B-3331-4C68-8B3C-21836CBCC5DC}" srcId="{9B596E05-9152-4FCF-BFD1-0D664C58FDC6}" destId="{4C6379D4-CA71-482F-BFF3-2A69F9F74E74}" srcOrd="0" destOrd="0" parTransId="{1E6F1A2E-11A9-4671-AC67-80EBFBDF47D1}" sibTransId="{55A07A73-B205-4087-80F7-A04F12CDD533}"/>
    <dgm:cxn modelId="{2CDBF1A6-CAA2-4607-BDA6-8FB977A60426}" srcId="{77451CF3-F24B-40DD-809E-30195AFC0042}" destId="{5D631E2F-22CD-42AB-9CF7-AAB135F2DC07}" srcOrd="1" destOrd="0" parTransId="{54005ECD-5469-4175-9955-847A4353BE23}" sibTransId="{BAB2A0EE-0298-4B8F-8521-6F193B72D31B}"/>
    <dgm:cxn modelId="{533C25AD-28B5-4FC2-8578-ECCD60C3FFD5}" type="presOf" srcId="{4C6379D4-CA71-482F-BFF3-2A69F9F74E74}" destId="{54241913-035E-421D-A70F-326A77844E28}" srcOrd="0" destOrd="0" presId="urn:microsoft.com/office/officeart/2005/8/layout/vList5"/>
    <dgm:cxn modelId="{D9D615BC-6687-42C4-8C11-DFED3152A8B7}" srcId="{5D631E2F-22CD-42AB-9CF7-AAB135F2DC07}" destId="{74F8FF26-740C-4820-AC62-FEDEF3F49960}" srcOrd="0" destOrd="0" parTransId="{F1854BAA-CB60-440D-A1F2-78A59A8B7F9A}" sibTransId="{DECCA729-58D1-4B4A-A8EE-D98E98FAE30A}"/>
    <dgm:cxn modelId="{65621AC3-CA11-465D-B83B-7FBD04FECBB2}" srcId="{5F2D8ED5-DAD1-4401-BFD5-73A853A03B9C}" destId="{92678DC9-89E8-4A56-A345-64FF91CACF59}" srcOrd="0" destOrd="0" parTransId="{B344CAB9-42E5-4D1B-8749-F744DD40206D}" sibTransId="{A939D238-4790-4D3E-94EC-F93DCD5B24A2}"/>
    <dgm:cxn modelId="{839C1CC8-D5A2-4E94-ABFA-888E098258D2}" type="presOf" srcId="{9B596E05-9152-4FCF-BFD1-0D664C58FDC6}" destId="{BA21956A-93D6-4457-92CE-139CDF9BDC5E}" srcOrd="0" destOrd="0" presId="urn:microsoft.com/office/officeart/2005/8/layout/vList5"/>
    <dgm:cxn modelId="{214571CA-6F2B-4454-A61B-30AB09DCD2FD}" srcId="{77451CF3-F24B-40DD-809E-30195AFC0042}" destId="{5F2D8ED5-DAD1-4401-BFD5-73A853A03B9C}" srcOrd="2" destOrd="0" parTransId="{9311F205-665C-4B3D-8D71-F6115076156F}" sibTransId="{2C140A68-B7B7-4699-B614-AA7DBA8B8B36}"/>
    <dgm:cxn modelId="{D3534AD6-BB89-4165-BC94-CCF23B4F4A67}" type="presOf" srcId="{77451CF3-F24B-40DD-809E-30195AFC0042}" destId="{2472D425-051C-4CD4-8210-2FCABAED8666}" srcOrd="0" destOrd="0" presId="urn:microsoft.com/office/officeart/2005/8/layout/vList5"/>
    <dgm:cxn modelId="{FD2303D8-D548-478F-81CD-B343A5E3328F}" type="presOf" srcId="{5F2D8ED5-DAD1-4401-BFD5-73A853A03B9C}" destId="{18F31DB2-7D76-4DBC-94FA-A2CDD5750E72}" srcOrd="0" destOrd="0" presId="urn:microsoft.com/office/officeart/2005/8/layout/vList5"/>
    <dgm:cxn modelId="{AD8D21E6-82C6-4B57-BC30-F74CD081455E}" srcId="{77451CF3-F24B-40DD-809E-30195AFC0042}" destId="{9B596E05-9152-4FCF-BFD1-0D664C58FDC6}" srcOrd="0" destOrd="0" parTransId="{97494444-C38E-4295-A955-0298E7EFAB3F}" sibTransId="{06723D40-4BB9-4A55-B9E2-CC8CFBA59E98}"/>
    <dgm:cxn modelId="{D71314EF-AC8C-4108-9E8C-E8A8D2B06416}" type="presOf" srcId="{74F8FF26-740C-4820-AC62-FEDEF3F49960}" destId="{89340523-19E0-4F8E-B713-D0FBAFE6AA45}" srcOrd="0" destOrd="0" presId="urn:microsoft.com/office/officeart/2005/8/layout/vList5"/>
    <dgm:cxn modelId="{6CF357F7-972D-4CE0-A3E2-86E1DD1A1CF4}" type="presOf" srcId="{5D631E2F-22CD-42AB-9CF7-AAB135F2DC07}" destId="{EE28BF0B-3162-48B4-AF34-F7B6C9E705AD}" srcOrd="0" destOrd="0" presId="urn:microsoft.com/office/officeart/2005/8/layout/vList5"/>
    <dgm:cxn modelId="{7DFF8109-D7F2-4379-A716-418F69425B1B}" type="presParOf" srcId="{2472D425-051C-4CD4-8210-2FCABAED8666}" destId="{34D5252A-0C15-4826-A99E-154BF2D38D7D}" srcOrd="0" destOrd="0" presId="urn:microsoft.com/office/officeart/2005/8/layout/vList5"/>
    <dgm:cxn modelId="{CFD3B72F-5CD9-40D6-9D67-5653D23B9AC1}" type="presParOf" srcId="{34D5252A-0C15-4826-A99E-154BF2D38D7D}" destId="{BA21956A-93D6-4457-92CE-139CDF9BDC5E}" srcOrd="0" destOrd="0" presId="urn:microsoft.com/office/officeart/2005/8/layout/vList5"/>
    <dgm:cxn modelId="{25846B31-EE8C-4AF5-8145-08EF9B286B90}" type="presParOf" srcId="{34D5252A-0C15-4826-A99E-154BF2D38D7D}" destId="{54241913-035E-421D-A70F-326A77844E28}" srcOrd="1" destOrd="0" presId="urn:microsoft.com/office/officeart/2005/8/layout/vList5"/>
    <dgm:cxn modelId="{887C2293-2E04-4C89-AD65-9DD6159C5EB3}" type="presParOf" srcId="{2472D425-051C-4CD4-8210-2FCABAED8666}" destId="{97D73527-82D0-4C41-80FE-80A5C93D16F4}" srcOrd="1" destOrd="0" presId="urn:microsoft.com/office/officeart/2005/8/layout/vList5"/>
    <dgm:cxn modelId="{9836157E-218C-4EDA-999B-5233D2A7535E}" type="presParOf" srcId="{2472D425-051C-4CD4-8210-2FCABAED8666}" destId="{1844D0EC-BADB-4197-A37C-9782E7C36534}" srcOrd="2" destOrd="0" presId="urn:microsoft.com/office/officeart/2005/8/layout/vList5"/>
    <dgm:cxn modelId="{4BBDDC28-38B1-413B-B7F0-92AD044A70A7}" type="presParOf" srcId="{1844D0EC-BADB-4197-A37C-9782E7C36534}" destId="{EE28BF0B-3162-48B4-AF34-F7B6C9E705AD}" srcOrd="0" destOrd="0" presId="urn:microsoft.com/office/officeart/2005/8/layout/vList5"/>
    <dgm:cxn modelId="{2D3C677B-F60B-49C8-98AB-125D114778DE}" type="presParOf" srcId="{1844D0EC-BADB-4197-A37C-9782E7C36534}" destId="{89340523-19E0-4F8E-B713-D0FBAFE6AA45}" srcOrd="1" destOrd="0" presId="urn:microsoft.com/office/officeart/2005/8/layout/vList5"/>
    <dgm:cxn modelId="{603A8F9C-DE2F-46EA-AF68-6CF7721DE23F}" type="presParOf" srcId="{2472D425-051C-4CD4-8210-2FCABAED8666}" destId="{C91A5CEC-6F25-4760-92BB-39B91F625520}" srcOrd="3" destOrd="0" presId="urn:microsoft.com/office/officeart/2005/8/layout/vList5"/>
    <dgm:cxn modelId="{1A66E6FF-AD50-4457-9FD0-DFB54C847340}" type="presParOf" srcId="{2472D425-051C-4CD4-8210-2FCABAED8666}" destId="{346606E4-A5B3-4CA5-960C-5E8D8DE52CA0}" srcOrd="4" destOrd="0" presId="urn:microsoft.com/office/officeart/2005/8/layout/vList5"/>
    <dgm:cxn modelId="{796E305B-B66E-47BB-AAD7-1C44FA1DB929}" type="presParOf" srcId="{346606E4-A5B3-4CA5-960C-5E8D8DE52CA0}" destId="{18F31DB2-7D76-4DBC-94FA-A2CDD5750E72}" srcOrd="0" destOrd="0" presId="urn:microsoft.com/office/officeart/2005/8/layout/vList5"/>
    <dgm:cxn modelId="{32126025-9D55-4037-B47D-9A1CA6F177F1}" type="presParOf" srcId="{346606E4-A5B3-4CA5-960C-5E8D8DE52CA0}" destId="{93D72E54-5463-42AF-9924-2683C98B94F5}"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F9F7E7-0B0B-48AE-A29C-48AB78B24D1E}">
      <dsp:nvSpPr>
        <dsp:cNvPr id="0" name=""/>
        <dsp:cNvSpPr/>
      </dsp:nvSpPr>
      <dsp:spPr>
        <a:xfrm>
          <a:off x="4082" y="813453"/>
          <a:ext cx="2454826" cy="975545"/>
        </a:xfrm>
        <a:prstGeom prst="rect">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2024" tIns="109728" rIns="192024" bIns="109728" numCol="1" spcCol="1270" anchor="ctr" anchorCtr="0">
          <a:noAutofit/>
        </a:bodyPr>
        <a:lstStyle/>
        <a:p>
          <a:pPr marL="0" lvl="0" indent="0" algn="ctr" defTabSz="1200150">
            <a:lnSpc>
              <a:spcPct val="90000"/>
            </a:lnSpc>
            <a:spcBef>
              <a:spcPct val="0"/>
            </a:spcBef>
            <a:spcAft>
              <a:spcPct val="35000"/>
            </a:spcAft>
            <a:buNone/>
          </a:pPr>
          <a:r>
            <a:rPr lang="en-US" sz="2700" kern="1200" dirty="0">
              <a:solidFill>
                <a:schemeClr val="tx1"/>
              </a:solidFill>
            </a:rPr>
            <a:t>System Administrators</a:t>
          </a:r>
        </a:p>
      </dsp:txBody>
      <dsp:txXfrm>
        <a:off x="4082" y="813453"/>
        <a:ext cx="2454826" cy="975545"/>
      </dsp:txXfrm>
    </dsp:sp>
    <dsp:sp modelId="{FC645B86-486B-4B6E-B45E-CFDC42D8D2B0}">
      <dsp:nvSpPr>
        <dsp:cNvPr id="0" name=""/>
        <dsp:cNvSpPr/>
      </dsp:nvSpPr>
      <dsp:spPr>
        <a:xfrm>
          <a:off x="4082" y="1788999"/>
          <a:ext cx="2454826" cy="2255296"/>
        </a:xfrm>
        <a:prstGeom prst="rect">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4018" tIns="144018" rIns="192024" bIns="216027" numCol="1" spcCol="1270" anchor="t" anchorCtr="0">
          <a:noAutofit/>
        </a:bodyPr>
        <a:lstStyle/>
        <a:p>
          <a:pPr marL="228600" lvl="1" indent="-228600" algn="l" defTabSz="1200150">
            <a:lnSpc>
              <a:spcPct val="90000"/>
            </a:lnSpc>
            <a:spcBef>
              <a:spcPct val="0"/>
            </a:spcBef>
            <a:spcAft>
              <a:spcPct val="15000"/>
            </a:spcAft>
            <a:buChar char="•"/>
          </a:pPr>
          <a:r>
            <a:rPr lang="en-US" sz="2700" kern="1200" dirty="0">
              <a:solidFill>
                <a:schemeClr val="bg1"/>
              </a:solidFill>
            </a:rPr>
            <a:t>Manage and configure the system</a:t>
          </a:r>
        </a:p>
      </dsp:txBody>
      <dsp:txXfrm>
        <a:off x="4082" y="1788999"/>
        <a:ext cx="2454826" cy="2255296"/>
      </dsp:txXfrm>
    </dsp:sp>
    <dsp:sp modelId="{69DF2B01-E0EA-4768-AA0F-E1E7101FE07A}">
      <dsp:nvSpPr>
        <dsp:cNvPr id="0" name=""/>
        <dsp:cNvSpPr/>
      </dsp:nvSpPr>
      <dsp:spPr>
        <a:xfrm>
          <a:off x="2802585" y="813453"/>
          <a:ext cx="2454826" cy="975545"/>
        </a:xfrm>
        <a:prstGeom prst="rect">
          <a:avLst/>
        </a:prstGeom>
        <a:solidFill>
          <a:schemeClr val="accent5">
            <a:hueOff val="-6175802"/>
            <a:satOff val="10020"/>
            <a:lumOff val="2223"/>
            <a:alphaOff val="0"/>
          </a:schemeClr>
        </a:solidFill>
        <a:ln w="12700" cap="flat" cmpd="sng" algn="ctr">
          <a:solidFill>
            <a:schemeClr val="accent5">
              <a:hueOff val="-6175802"/>
              <a:satOff val="10020"/>
              <a:lumOff val="222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2024" tIns="109728" rIns="192024" bIns="109728" numCol="1" spcCol="1270" anchor="ctr" anchorCtr="0">
          <a:noAutofit/>
        </a:bodyPr>
        <a:lstStyle/>
        <a:p>
          <a:pPr marL="0" lvl="0" indent="0" algn="ctr" defTabSz="1200150">
            <a:lnSpc>
              <a:spcPct val="90000"/>
            </a:lnSpc>
            <a:spcBef>
              <a:spcPct val="0"/>
            </a:spcBef>
            <a:spcAft>
              <a:spcPct val="35000"/>
            </a:spcAft>
            <a:buNone/>
          </a:pPr>
          <a:r>
            <a:rPr lang="en-US" sz="2700" kern="1200" dirty="0">
              <a:solidFill>
                <a:schemeClr val="tx1"/>
              </a:solidFill>
            </a:rPr>
            <a:t>Instructor Tools</a:t>
          </a:r>
        </a:p>
      </dsp:txBody>
      <dsp:txXfrm>
        <a:off x="2802585" y="813453"/>
        <a:ext cx="2454826" cy="975545"/>
      </dsp:txXfrm>
    </dsp:sp>
    <dsp:sp modelId="{400B3950-9D85-4E85-B6B4-75898AFC1A72}">
      <dsp:nvSpPr>
        <dsp:cNvPr id="0" name=""/>
        <dsp:cNvSpPr/>
      </dsp:nvSpPr>
      <dsp:spPr>
        <a:xfrm>
          <a:off x="2802585" y="1788999"/>
          <a:ext cx="2454826" cy="2255296"/>
        </a:xfrm>
        <a:prstGeom prst="rect">
          <a:avLst/>
        </a:prstGeom>
        <a:solidFill>
          <a:schemeClr val="accent5">
            <a:tint val="40000"/>
            <a:alpha val="90000"/>
            <a:hueOff val="-6625692"/>
            <a:satOff val="14958"/>
            <a:lumOff val="1260"/>
            <a:alphaOff val="0"/>
          </a:schemeClr>
        </a:solidFill>
        <a:ln w="12700" cap="flat" cmpd="sng" algn="ctr">
          <a:solidFill>
            <a:schemeClr val="accent5">
              <a:tint val="40000"/>
              <a:alpha val="90000"/>
              <a:hueOff val="-6625692"/>
              <a:satOff val="14958"/>
              <a:lumOff val="126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4018" tIns="144018" rIns="192024" bIns="216027" numCol="1" spcCol="1270" anchor="t" anchorCtr="0">
          <a:noAutofit/>
        </a:bodyPr>
        <a:lstStyle/>
        <a:p>
          <a:pPr marL="228600" lvl="1" indent="-228600" algn="l" defTabSz="1200150">
            <a:lnSpc>
              <a:spcPct val="90000"/>
            </a:lnSpc>
            <a:spcBef>
              <a:spcPct val="0"/>
            </a:spcBef>
            <a:spcAft>
              <a:spcPct val="15000"/>
            </a:spcAft>
            <a:buChar char="•"/>
          </a:pPr>
          <a:r>
            <a:rPr lang="en-US" sz="2700" kern="1200" dirty="0">
              <a:solidFill>
                <a:schemeClr val="bg1"/>
              </a:solidFill>
            </a:rPr>
            <a:t>Develop, build and/or deliver courses</a:t>
          </a:r>
        </a:p>
      </dsp:txBody>
      <dsp:txXfrm>
        <a:off x="2802585" y="1788999"/>
        <a:ext cx="2454826" cy="2255296"/>
      </dsp:txXfrm>
    </dsp:sp>
    <dsp:sp modelId="{17505BB4-A19A-4E6C-8DB1-C56721329E08}">
      <dsp:nvSpPr>
        <dsp:cNvPr id="0" name=""/>
        <dsp:cNvSpPr/>
      </dsp:nvSpPr>
      <dsp:spPr>
        <a:xfrm>
          <a:off x="5601087" y="813453"/>
          <a:ext cx="2454826" cy="975545"/>
        </a:xfrm>
        <a:prstGeom prst="rect">
          <a:avLst/>
        </a:prstGeom>
        <a:solidFill>
          <a:schemeClr val="accent5">
            <a:hueOff val="-12351605"/>
            <a:satOff val="20041"/>
            <a:lumOff val="4446"/>
            <a:alphaOff val="0"/>
          </a:schemeClr>
        </a:solidFill>
        <a:ln w="12700" cap="flat" cmpd="sng" algn="ctr">
          <a:solidFill>
            <a:schemeClr val="accent5">
              <a:hueOff val="-12351605"/>
              <a:satOff val="20041"/>
              <a:lumOff val="4446"/>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2024" tIns="109728" rIns="192024" bIns="109728" numCol="1" spcCol="1270" anchor="ctr" anchorCtr="0">
          <a:noAutofit/>
        </a:bodyPr>
        <a:lstStyle/>
        <a:p>
          <a:pPr marL="0" lvl="0" indent="0" algn="ctr" defTabSz="1200150">
            <a:lnSpc>
              <a:spcPct val="90000"/>
            </a:lnSpc>
            <a:spcBef>
              <a:spcPct val="0"/>
            </a:spcBef>
            <a:spcAft>
              <a:spcPct val="35000"/>
            </a:spcAft>
            <a:buNone/>
          </a:pPr>
          <a:r>
            <a:rPr lang="en-US" sz="2700" kern="1200" dirty="0">
              <a:solidFill>
                <a:schemeClr val="tx1"/>
              </a:solidFill>
            </a:rPr>
            <a:t>Learners</a:t>
          </a:r>
        </a:p>
      </dsp:txBody>
      <dsp:txXfrm>
        <a:off x="5601087" y="813453"/>
        <a:ext cx="2454826" cy="975545"/>
      </dsp:txXfrm>
    </dsp:sp>
    <dsp:sp modelId="{F554E29A-A36E-4D77-8876-79533174A989}">
      <dsp:nvSpPr>
        <dsp:cNvPr id="0" name=""/>
        <dsp:cNvSpPr/>
      </dsp:nvSpPr>
      <dsp:spPr>
        <a:xfrm>
          <a:off x="5601087" y="1788999"/>
          <a:ext cx="2454826" cy="2255296"/>
        </a:xfrm>
        <a:prstGeom prst="rect">
          <a:avLst/>
        </a:prstGeom>
        <a:solidFill>
          <a:schemeClr val="accent5">
            <a:tint val="40000"/>
            <a:alpha val="90000"/>
            <a:hueOff val="-13251383"/>
            <a:satOff val="29915"/>
            <a:lumOff val="2521"/>
            <a:alphaOff val="0"/>
          </a:schemeClr>
        </a:solidFill>
        <a:ln w="12700" cap="flat" cmpd="sng" algn="ctr">
          <a:solidFill>
            <a:schemeClr val="accent5">
              <a:tint val="40000"/>
              <a:alpha val="90000"/>
              <a:hueOff val="-13251383"/>
              <a:satOff val="29915"/>
              <a:lumOff val="2521"/>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4018" tIns="144018" rIns="192024" bIns="216027" numCol="1" spcCol="1270" anchor="t" anchorCtr="0">
          <a:noAutofit/>
        </a:bodyPr>
        <a:lstStyle/>
        <a:p>
          <a:pPr marL="228600" lvl="1" indent="-228600" algn="l" defTabSz="1200150">
            <a:lnSpc>
              <a:spcPct val="90000"/>
            </a:lnSpc>
            <a:spcBef>
              <a:spcPct val="0"/>
            </a:spcBef>
            <a:spcAft>
              <a:spcPct val="15000"/>
            </a:spcAft>
            <a:buChar char="•"/>
          </a:pPr>
          <a:r>
            <a:rPr lang="en-US" sz="2700" kern="1200" dirty="0">
              <a:solidFill>
                <a:schemeClr val="bg1"/>
              </a:solidFill>
            </a:rPr>
            <a:t>Participate in courses</a:t>
          </a:r>
        </a:p>
      </dsp:txBody>
      <dsp:txXfrm>
        <a:off x="5601087" y="1788999"/>
        <a:ext cx="2454826" cy="2255296"/>
      </dsp:txXfrm>
    </dsp:sp>
    <dsp:sp modelId="{52B6E74A-C716-491C-BA32-450D822A8450}">
      <dsp:nvSpPr>
        <dsp:cNvPr id="0" name=""/>
        <dsp:cNvSpPr/>
      </dsp:nvSpPr>
      <dsp:spPr>
        <a:xfrm>
          <a:off x="8399590" y="813453"/>
          <a:ext cx="2454826" cy="975545"/>
        </a:xfrm>
        <a:prstGeom prst="rect">
          <a:avLst/>
        </a:prstGeom>
        <a:solidFill>
          <a:schemeClr val="accent5">
            <a:hueOff val="-18527406"/>
            <a:satOff val="30061"/>
            <a:lumOff val="6669"/>
            <a:alphaOff val="0"/>
          </a:schemeClr>
        </a:solidFill>
        <a:ln w="12700" cap="flat" cmpd="sng" algn="ctr">
          <a:solidFill>
            <a:schemeClr val="accent5">
              <a:hueOff val="-18527406"/>
              <a:satOff val="30061"/>
              <a:lumOff val="6669"/>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2024" tIns="109728" rIns="192024" bIns="109728" numCol="1" spcCol="1270" anchor="ctr" anchorCtr="0">
          <a:noAutofit/>
        </a:bodyPr>
        <a:lstStyle/>
        <a:p>
          <a:pPr marL="0" lvl="0" indent="0" algn="ctr" defTabSz="1200150">
            <a:lnSpc>
              <a:spcPct val="90000"/>
            </a:lnSpc>
            <a:spcBef>
              <a:spcPct val="0"/>
            </a:spcBef>
            <a:spcAft>
              <a:spcPct val="35000"/>
            </a:spcAft>
            <a:buNone/>
          </a:pPr>
          <a:r>
            <a:rPr lang="en-US" sz="2700" kern="1200" dirty="0">
              <a:solidFill>
                <a:schemeClr val="tx1"/>
              </a:solidFill>
            </a:rPr>
            <a:t>Developers</a:t>
          </a:r>
        </a:p>
      </dsp:txBody>
      <dsp:txXfrm>
        <a:off x="8399590" y="813453"/>
        <a:ext cx="2454826" cy="975545"/>
      </dsp:txXfrm>
    </dsp:sp>
    <dsp:sp modelId="{16F48F3D-144D-4B60-B037-21A250DB24A0}">
      <dsp:nvSpPr>
        <dsp:cNvPr id="0" name=""/>
        <dsp:cNvSpPr/>
      </dsp:nvSpPr>
      <dsp:spPr>
        <a:xfrm>
          <a:off x="8399590" y="1788999"/>
          <a:ext cx="2454826" cy="2255296"/>
        </a:xfrm>
        <a:prstGeom prst="rect">
          <a:avLst/>
        </a:prstGeom>
        <a:solidFill>
          <a:schemeClr val="accent5">
            <a:tint val="40000"/>
            <a:alpha val="90000"/>
            <a:hueOff val="-19877075"/>
            <a:satOff val="44873"/>
            <a:lumOff val="3781"/>
            <a:alphaOff val="0"/>
          </a:schemeClr>
        </a:solidFill>
        <a:ln w="12700" cap="flat" cmpd="sng" algn="ctr">
          <a:solidFill>
            <a:schemeClr val="accent5">
              <a:tint val="40000"/>
              <a:alpha val="90000"/>
              <a:hueOff val="-19877075"/>
              <a:satOff val="44873"/>
              <a:lumOff val="3781"/>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4018" tIns="144018" rIns="192024" bIns="216027" numCol="1" spcCol="1270" anchor="t" anchorCtr="0">
          <a:noAutofit/>
        </a:bodyPr>
        <a:lstStyle/>
        <a:p>
          <a:pPr marL="228600" lvl="1" indent="-228600" algn="l" defTabSz="1200150">
            <a:lnSpc>
              <a:spcPct val="90000"/>
            </a:lnSpc>
            <a:spcBef>
              <a:spcPct val="0"/>
            </a:spcBef>
            <a:spcAft>
              <a:spcPct val="15000"/>
            </a:spcAft>
            <a:buChar char="•"/>
          </a:pPr>
          <a:r>
            <a:rPr lang="en-US" sz="2700" kern="1200" dirty="0">
              <a:solidFill>
                <a:schemeClr val="bg1"/>
              </a:solidFill>
            </a:rPr>
            <a:t>Develop using Brightspace Developer Platform</a:t>
          </a:r>
        </a:p>
      </dsp:txBody>
      <dsp:txXfrm>
        <a:off x="8399590" y="1788999"/>
        <a:ext cx="2454826" cy="225529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EC21A8-60DC-41F5-92E4-E4C46B06C0B8}">
      <dsp:nvSpPr>
        <dsp:cNvPr id="0" name=""/>
        <dsp:cNvSpPr/>
      </dsp:nvSpPr>
      <dsp:spPr>
        <a:xfrm rot="16200000">
          <a:off x="614891" y="-614891"/>
          <a:ext cx="2291926" cy="3521710"/>
        </a:xfrm>
        <a:prstGeom prst="round1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6248" tIns="206248" rIns="206248" bIns="206248" numCol="1" spcCol="1270" anchor="ctr" anchorCtr="0">
          <a:noAutofit/>
        </a:bodyPr>
        <a:lstStyle/>
        <a:p>
          <a:pPr marL="0" lvl="0" indent="0" algn="ctr" defTabSz="1289050">
            <a:lnSpc>
              <a:spcPct val="90000"/>
            </a:lnSpc>
            <a:spcBef>
              <a:spcPct val="0"/>
            </a:spcBef>
            <a:spcAft>
              <a:spcPct val="35000"/>
            </a:spcAft>
            <a:buNone/>
          </a:pPr>
          <a:r>
            <a:rPr lang="en-US" sz="2900" kern="1200" dirty="0">
              <a:solidFill>
                <a:schemeClr val="tx1"/>
              </a:solidFill>
            </a:rPr>
            <a:t>Self-Paced</a:t>
          </a:r>
        </a:p>
      </dsp:txBody>
      <dsp:txXfrm rot="5400000">
        <a:off x="-1" y="1"/>
        <a:ext cx="3521710" cy="1718944"/>
      </dsp:txXfrm>
    </dsp:sp>
    <dsp:sp modelId="{70FA6049-C193-4EA4-9C06-DC0BDCE5584A}">
      <dsp:nvSpPr>
        <dsp:cNvPr id="0" name=""/>
        <dsp:cNvSpPr/>
      </dsp:nvSpPr>
      <dsp:spPr>
        <a:xfrm>
          <a:off x="3521710" y="0"/>
          <a:ext cx="3521710" cy="2291926"/>
        </a:xfrm>
        <a:prstGeom prst="round1Rect">
          <a:avLst/>
        </a:prstGeom>
        <a:solidFill>
          <a:schemeClr val="accent5">
            <a:hueOff val="-6175802"/>
            <a:satOff val="10020"/>
            <a:lumOff val="222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6248" tIns="206248" rIns="206248" bIns="206248" numCol="1" spcCol="1270" anchor="ctr" anchorCtr="0">
          <a:noAutofit/>
        </a:bodyPr>
        <a:lstStyle/>
        <a:p>
          <a:pPr marL="0" lvl="0" indent="0" algn="ctr" defTabSz="1289050">
            <a:lnSpc>
              <a:spcPct val="90000"/>
            </a:lnSpc>
            <a:spcBef>
              <a:spcPct val="0"/>
            </a:spcBef>
            <a:spcAft>
              <a:spcPct val="35000"/>
            </a:spcAft>
            <a:buNone/>
          </a:pPr>
          <a:r>
            <a:rPr lang="en-US" sz="2900" kern="1200" dirty="0">
              <a:solidFill>
                <a:schemeClr val="tx1"/>
              </a:solidFill>
            </a:rPr>
            <a:t>Self-Directed</a:t>
          </a:r>
        </a:p>
      </dsp:txBody>
      <dsp:txXfrm>
        <a:off x="3521710" y="0"/>
        <a:ext cx="3521710" cy="1718944"/>
      </dsp:txXfrm>
    </dsp:sp>
    <dsp:sp modelId="{76827D35-C45E-4F7A-B999-8BF620BC8FB3}">
      <dsp:nvSpPr>
        <dsp:cNvPr id="0" name=""/>
        <dsp:cNvSpPr/>
      </dsp:nvSpPr>
      <dsp:spPr>
        <a:xfrm rot="10800000">
          <a:off x="0" y="2291926"/>
          <a:ext cx="3521710" cy="2291926"/>
        </a:xfrm>
        <a:prstGeom prst="round1Rect">
          <a:avLst/>
        </a:prstGeom>
        <a:solidFill>
          <a:schemeClr val="accent5">
            <a:hueOff val="-12351605"/>
            <a:satOff val="20041"/>
            <a:lumOff val="444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6248" tIns="206248" rIns="206248" bIns="206248" numCol="1" spcCol="1270" anchor="ctr" anchorCtr="0">
          <a:noAutofit/>
        </a:bodyPr>
        <a:lstStyle/>
        <a:p>
          <a:pPr marL="0" lvl="0" indent="0" algn="ctr" defTabSz="1289050">
            <a:lnSpc>
              <a:spcPct val="90000"/>
            </a:lnSpc>
            <a:spcBef>
              <a:spcPct val="0"/>
            </a:spcBef>
            <a:spcAft>
              <a:spcPct val="35000"/>
            </a:spcAft>
            <a:buNone/>
          </a:pPr>
          <a:r>
            <a:rPr lang="en-US" sz="2900" kern="1200" dirty="0">
              <a:solidFill>
                <a:schemeClr val="tx1"/>
              </a:solidFill>
            </a:rPr>
            <a:t>Instructor-Led </a:t>
          </a:r>
          <a:br>
            <a:rPr lang="en-US" sz="2900" kern="1200" dirty="0">
              <a:solidFill>
                <a:schemeClr val="tx1"/>
              </a:solidFill>
            </a:rPr>
          </a:br>
          <a:r>
            <a:rPr lang="en-US" sz="2900" kern="1200" dirty="0">
              <a:solidFill>
                <a:schemeClr val="tx1"/>
              </a:solidFill>
            </a:rPr>
            <a:t>Public</a:t>
          </a:r>
        </a:p>
      </dsp:txBody>
      <dsp:txXfrm rot="10800000">
        <a:off x="0" y="2864908"/>
        <a:ext cx="3521710" cy="1718944"/>
      </dsp:txXfrm>
    </dsp:sp>
    <dsp:sp modelId="{6B825B02-0AEE-49D0-9407-840A5678F529}">
      <dsp:nvSpPr>
        <dsp:cNvPr id="0" name=""/>
        <dsp:cNvSpPr/>
      </dsp:nvSpPr>
      <dsp:spPr>
        <a:xfrm rot="5400000">
          <a:off x="4136601" y="1677034"/>
          <a:ext cx="2291926" cy="3521710"/>
        </a:xfrm>
        <a:prstGeom prst="round1Rect">
          <a:avLst/>
        </a:prstGeom>
        <a:solidFill>
          <a:schemeClr val="accent5">
            <a:hueOff val="-18527406"/>
            <a:satOff val="30061"/>
            <a:lumOff val="666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6248" tIns="206248" rIns="206248" bIns="206248" numCol="1" spcCol="1270" anchor="ctr" anchorCtr="0">
          <a:noAutofit/>
        </a:bodyPr>
        <a:lstStyle/>
        <a:p>
          <a:pPr marL="0" lvl="0" indent="0" algn="ctr" defTabSz="1289050">
            <a:lnSpc>
              <a:spcPct val="90000"/>
            </a:lnSpc>
            <a:spcBef>
              <a:spcPct val="0"/>
            </a:spcBef>
            <a:spcAft>
              <a:spcPct val="35000"/>
            </a:spcAft>
            <a:buNone/>
          </a:pPr>
          <a:r>
            <a:rPr lang="en-US" sz="2900" kern="1200" dirty="0">
              <a:solidFill>
                <a:schemeClr val="tx1"/>
              </a:solidFill>
            </a:rPr>
            <a:t>Instructor-Led Private</a:t>
          </a:r>
        </a:p>
      </dsp:txBody>
      <dsp:txXfrm rot="-5400000">
        <a:off x="3521709" y="2864908"/>
        <a:ext cx="3521710" cy="1718944"/>
      </dsp:txXfrm>
    </dsp:sp>
    <dsp:sp modelId="{AAD10501-7EEA-4AF7-979F-6238F88935A7}">
      <dsp:nvSpPr>
        <dsp:cNvPr id="0" name=""/>
        <dsp:cNvSpPr/>
      </dsp:nvSpPr>
      <dsp:spPr>
        <a:xfrm>
          <a:off x="2465196" y="1718944"/>
          <a:ext cx="2113026" cy="1145963"/>
        </a:xfrm>
        <a:prstGeom prst="roundRect">
          <a:avLst/>
        </a:prstGeom>
        <a:solidFill>
          <a:schemeClr val="accent5">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US" sz="2900" kern="1200" dirty="0">
              <a:solidFill>
                <a:schemeClr val="bg1"/>
              </a:solidFill>
            </a:rPr>
            <a:t>Training Options</a:t>
          </a:r>
        </a:p>
      </dsp:txBody>
      <dsp:txXfrm>
        <a:off x="2521137" y="1774885"/>
        <a:ext cx="2001144" cy="103408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241913-035E-421D-A70F-326A77844E28}">
      <dsp:nvSpPr>
        <dsp:cNvPr id="0" name=""/>
        <dsp:cNvSpPr/>
      </dsp:nvSpPr>
      <dsp:spPr>
        <a:xfrm rot="5400000">
          <a:off x="6246314" y="-2487115"/>
          <a:ext cx="1155074" cy="6422449"/>
        </a:xfrm>
        <a:prstGeom prst="round2SameRect">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7630" tIns="43815" rIns="87630" bIns="43815" numCol="1" spcCol="1270" anchor="ctr" anchorCtr="0">
          <a:noAutofit/>
        </a:bodyPr>
        <a:lstStyle/>
        <a:p>
          <a:pPr marL="228600" lvl="1" indent="-228600" algn="l" defTabSz="1022350">
            <a:lnSpc>
              <a:spcPct val="90000"/>
            </a:lnSpc>
            <a:spcBef>
              <a:spcPct val="0"/>
            </a:spcBef>
            <a:spcAft>
              <a:spcPct val="15000"/>
            </a:spcAft>
            <a:buChar char="•"/>
          </a:pPr>
          <a:r>
            <a:rPr lang="en-US" sz="2300" kern="1200" dirty="0">
              <a:solidFill>
                <a:schemeClr val="bg1"/>
              </a:solidFill>
            </a:rPr>
            <a:t>D2L trains a core group of people who are responsible for training for everyone else</a:t>
          </a:r>
        </a:p>
      </dsp:txBody>
      <dsp:txXfrm rot="-5400000">
        <a:off x="3612627" y="202958"/>
        <a:ext cx="6366063" cy="1042302"/>
      </dsp:txXfrm>
    </dsp:sp>
    <dsp:sp modelId="{BA21956A-93D6-4457-92CE-139CDF9BDC5E}">
      <dsp:nvSpPr>
        <dsp:cNvPr id="0" name=""/>
        <dsp:cNvSpPr/>
      </dsp:nvSpPr>
      <dsp:spPr>
        <a:xfrm>
          <a:off x="0" y="2187"/>
          <a:ext cx="3612627" cy="1443843"/>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210" tIns="78105" rIns="156210" bIns="78105" numCol="1" spcCol="1270" anchor="ctr" anchorCtr="0">
          <a:noAutofit/>
        </a:bodyPr>
        <a:lstStyle/>
        <a:p>
          <a:pPr marL="0" lvl="0" indent="0" algn="ctr" defTabSz="1822450">
            <a:lnSpc>
              <a:spcPct val="90000"/>
            </a:lnSpc>
            <a:spcBef>
              <a:spcPct val="0"/>
            </a:spcBef>
            <a:spcAft>
              <a:spcPct val="35000"/>
            </a:spcAft>
            <a:buNone/>
          </a:pPr>
          <a:r>
            <a:rPr lang="en-US" sz="4100" kern="1200" dirty="0">
              <a:solidFill>
                <a:schemeClr val="tx1"/>
              </a:solidFill>
            </a:rPr>
            <a:t>Train-the-Trainer</a:t>
          </a:r>
        </a:p>
      </dsp:txBody>
      <dsp:txXfrm>
        <a:off x="70483" y="72670"/>
        <a:ext cx="3471661" cy="1302877"/>
      </dsp:txXfrm>
    </dsp:sp>
    <dsp:sp modelId="{89340523-19E0-4F8E-B713-D0FBAFE6AA45}">
      <dsp:nvSpPr>
        <dsp:cNvPr id="0" name=""/>
        <dsp:cNvSpPr/>
      </dsp:nvSpPr>
      <dsp:spPr>
        <a:xfrm rot="5400000">
          <a:off x="6246314" y="-971079"/>
          <a:ext cx="1155074" cy="6422449"/>
        </a:xfrm>
        <a:prstGeom prst="round2SameRect">
          <a:avLst/>
        </a:prstGeom>
        <a:solidFill>
          <a:schemeClr val="accent5">
            <a:tint val="40000"/>
            <a:alpha val="90000"/>
            <a:hueOff val="-9938537"/>
            <a:satOff val="22436"/>
            <a:lumOff val="1891"/>
            <a:alphaOff val="0"/>
          </a:schemeClr>
        </a:solidFill>
        <a:ln w="12700" cap="flat" cmpd="sng" algn="ctr">
          <a:solidFill>
            <a:schemeClr val="accent5">
              <a:tint val="40000"/>
              <a:alpha val="90000"/>
              <a:hueOff val="-9938537"/>
              <a:satOff val="22436"/>
              <a:lumOff val="1891"/>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7630" tIns="43815" rIns="87630" bIns="43815" numCol="1" spcCol="1270" anchor="ctr" anchorCtr="0">
          <a:noAutofit/>
        </a:bodyPr>
        <a:lstStyle/>
        <a:p>
          <a:pPr marL="228600" lvl="1" indent="-228600" algn="l" defTabSz="1022350">
            <a:lnSpc>
              <a:spcPct val="90000"/>
            </a:lnSpc>
            <a:spcBef>
              <a:spcPct val="0"/>
            </a:spcBef>
            <a:spcAft>
              <a:spcPct val="15000"/>
            </a:spcAft>
            <a:buChar char="•"/>
          </a:pPr>
          <a:r>
            <a:rPr lang="en-US" sz="2300" kern="1200" dirty="0">
              <a:solidFill>
                <a:schemeClr val="bg1"/>
              </a:solidFill>
            </a:rPr>
            <a:t>Train early adopters from who will be responsible for training and supporting everyone else </a:t>
          </a:r>
        </a:p>
      </dsp:txBody>
      <dsp:txXfrm rot="-5400000">
        <a:off x="3612627" y="1718994"/>
        <a:ext cx="6366063" cy="1042302"/>
      </dsp:txXfrm>
    </dsp:sp>
    <dsp:sp modelId="{EE28BF0B-3162-48B4-AF34-F7B6C9E705AD}">
      <dsp:nvSpPr>
        <dsp:cNvPr id="0" name=""/>
        <dsp:cNvSpPr/>
      </dsp:nvSpPr>
      <dsp:spPr>
        <a:xfrm>
          <a:off x="0" y="1518223"/>
          <a:ext cx="3612627" cy="1443843"/>
        </a:xfrm>
        <a:prstGeom prst="roundRect">
          <a:avLst/>
        </a:prstGeom>
        <a:solidFill>
          <a:schemeClr val="accent5">
            <a:hueOff val="-9263703"/>
            <a:satOff val="15031"/>
            <a:lumOff val="333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210" tIns="78105" rIns="156210" bIns="78105" numCol="1" spcCol="1270" anchor="ctr" anchorCtr="0">
          <a:noAutofit/>
        </a:bodyPr>
        <a:lstStyle/>
        <a:p>
          <a:pPr marL="0" lvl="0" indent="0" algn="ctr" defTabSz="1822450">
            <a:lnSpc>
              <a:spcPct val="90000"/>
            </a:lnSpc>
            <a:spcBef>
              <a:spcPct val="0"/>
            </a:spcBef>
            <a:spcAft>
              <a:spcPct val="35000"/>
            </a:spcAft>
            <a:buNone/>
          </a:pPr>
          <a:r>
            <a:rPr lang="en-US" sz="4100" kern="1200" dirty="0">
              <a:solidFill>
                <a:schemeClr val="tx1"/>
              </a:solidFill>
            </a:rPr>
            <a:t>Train Early Adopters</a:t>
          </a:r>
        </a:p>
      </dsp:txBody>
      <dsp:txXfrm>
        <a:off x="70483" y="1588706"/>
        <a:ext cx="3471661" cy="1302877"/>
      </dsp:txXfrm>
    </dsp:sp>
    <dsp:sp modelId="{93D72E54-5463-42AF-9924-2683C98B94F5}">
      <dsp:nvSpPr>
        <dsp:cNvPr id="0" name=""/>
        <dsp:cNvSpPr/>
      </dsp:nvSpPr>
      <dsp:spPr>
        <a:xfrm rot="5400000">
          <a:off x="6246314" y="544955"/>
          <a:ext cx="1155074" cy="6422449"/>
        </a:xfrm>
        <a:prstGeom prst="round2SameRect">
          <a:avLst/>
        </a:prstGeom>
        <a:solidFill>
          <a:schemeClr val="accent5">
            <a:tint val="40000"/>
            <a:alpha val="90000"/>
            <a:hueOff val="-19877075"/>
            <a:satOff val="44873"/>
            <a:lumOff val="3781"/>
            <a:alphaOff val="0"/>
          </a:schemeClr>
        </a:solidFill>
        <a:ln w="12700" cap="flat" cmpd="sng" algn="ctr">
          <a:solidFill>
            <a:schemeClr val="accent5">
              <a:tint val="40000"/>
              <a:alpha val="90000"/>
              <a:hueOff val="-19877075"/>
              <a:satOff val="44873"/>
              <a:lumOff val="3781"/>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7630" tIns="43815" rIns="87630" bIns="43815" numCol="1" spcCol="1270" anchor="ctr" anchorCtr="0">
          <a:noAutofit/>
        </a:bodyPr>
        <a:lstStyle/>
        <a:p>
          <a:pPr marL="228600" lvl="1" indent="-228600" algn="l" defTabSz="1022350">
            <a:lnSpc>
              <a:spcPct val="90000"/>
            </a:lnSpc>
            <a:spcBef>
              <a:spcPct val="0"/>
            </a:spcBef>
            <a:spcAft>
              <a:spcPct val="15000"/>
            </a:spcAft>
            <a:buChar char="•"/>
          </a:pPr>
          <a:r>
            <a:rPr lang="en-US" sz="2300" kern="1200" dirty="0">
              <a:solidFill>
                <a:schemeClr val="bg1"/>
              </a:solidFill>
            </a:rPr>
            <a:t>D2L does a traveling road show to provide training to everyone who wants it</a:t>
          </a:r>
        </a:p>
      </dsp:txBody>
      <dsp:txXfrm rot="-5400000">
        <a:off x="3612627" y="3235028"/>
        <a:ext cx="6366063" cy="1042302"/>
      </dsp:txXfrm>
    </dsp:sp>
    <dsp:sp modelId="{18F31DB2-7D76-4DBC-94FA-A2CDD5750E72}">
      <dsp:nvSpPr>
        <dsp:cNvPr id="0" name=""/>
        <dsp:cNvSpPr/>
      </dsp:nvSpPr>
      <dsp:spPr>
        <a:xfrm>
          <a:off x="0" y="3034258"/>
          <a:ext cx="3612627" cy="1443843"/>
        </a:xfrm>
        <a:prstGeom prst="roundRect">
          <a:avLst/>
        </a:prstGeom>
        <a:solidFill>
          <a:schemeClr val="accent5">
            <a:hueOff val="-18527406"/>
            <a:satOff val="30061"/>
            <a:lumOff val="666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210" tIns="78105" rIns="156210" bIns="78105" numCol="1" spcCol="1270" anchor="ctr" anchorCtr="0">
          <a:noAutofit/>
        </a:bodyPr>
        <a:lstStyle/>
        <a:p>
          <a:pPr marL="0" lvl="0" indent="0" algn="ctr" defTabSz="1822450">
            <a:lnSpc>
              <a:spcPct val="90000"/>
            </a:lnSpc>
            <a:spcBef>
              <a:spcPct val="0"/>
            </a:spcBef>
            <a:spcAft>
              <a:spcPct val="35000"/>
            </a:spcAft>
            <a:buNone/>
          </a:pPr>
          <a:r>
            <a:rPr lang="en-US" sz="4100" kern="1200" dirty="0">
              <a:solidFill>
                <a:schemeClr val="tx1"/>
              </a:solidFill>
            </a:rPr>
            <a:t>Train Everyone</a:t>
          </a:r>
        </a:p>
      </dsp:txBody>
      <dsp:txXfrm>
        <a:off x="70483" y="3104741"/>
        <a:ext cx="3471661" cy="1302877"/>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8FB3191-E2E4-44A2-8DBA-183915FC1137}" type="datetimeFigureOut">
              <a:rPr lang="en-US" smtClean="0"/>
              <a:t>7/20/2017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D66D086-55E9-43B2-9EA8-98E84ECB9CC4}" type="slidenum">
              <a:rPr lang="en-US" smtClean="0"/>
              <a:t>‹#›</a:t>
            </a:fld>
            <a:endParaRPr lang="en-US"/>
          </a:p>
        </p:txBody>
      </p:sp>
    </p:spTree>
    <p:extLst>
      <p:ext uri="{BB962C8B-B14F-4D97-AF65-F5344CB8AC3E}">
        <p14:creationId xmlns:p14="http://schemas.microsoft.com/office/powerpoint/2010/main" val="36146461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 Developers</a:t>
            </a:r>
          </a:p>
        </p:txBody>
      </p:sp>
      <p:sp>
        <p:nvSpPr>
          <p:cNvPr id="4" name="Slide Number Placeholder 3"/>
          <p:cNvSpPr>
            <a:spLocks noGrp="1"/>
          </p:cNvSpPr>
          <p:nvPr>
            <p:ph type="sldNum" sz="quarter" idx="10"/>
          </p:nvPr>
        </p:nvSpPr>
        <p:spPr/>
        <p:txBody>
          <a:bodyPr/>
          <a:lstStyle/>
          <a:p>
            <a:fld id="{D9B1E266-8736-488D-AF3B-728F4A7185A4}" type="slidenum">
              <a:rPr lang="en-US" smtClean="0"/>
              <a:t>6</a:t>
            </a:fld>
            <a:endParaRPr lang="en-US"/>
          </a:p>
        </p:txBody>
      </p:sp>
    </p:spTree>
    <p:extLst>
      <p:ext uri="{BB962C8B-B14F-4D97-AF65-F5344CB8AC3E}">
        <p14:creationId xmlns:p14="http://schemas.microsoft.com/office/powerpoint/2010/main" val="29469254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While</a:t>
            </a:r>
            <a:r>
              <a:rPr lang="en-US" baseline="0" dirty="0"/>
              <a:t> you need to know how to use the system, more importantly you want to know how to best incorporate an LMS into effective teaching and learning.  During our training we will talk about best practices based on industry standards and share tips &amp; tricks and inspiration from years of working with other HE clients just like you.  We enjoy solution design – tell us what you are trying to do and we can help you figure out the best way to achieve it.  By the end of the training, we want participants to feel inspired by what they can do with the system.</a:t>
            </a:r>
            <a:endParaRPr lang="en-US" dirty="0"/>
          </a:p>
        </p:txBody>
      </p:sp>
      <p:sp>
        <p:nvSpPr>
          <p:cNvPr id="4" name="Slide Number Placeholder 3"/>
          <p:cNvSpPr>
            <a:spLocks noGrp="1"/>
          </p:cNvSpPr>
          <p:nvPr>
            <p:ph type="sldNum" sz="quarter" idx="10"/>
          </p:nvPr>
        </p:nvSpPr>
        <p:spPr/>
        <p:txBody>
          <a:bodyPr/>
          <a:lstStyle/>
          <a:p>
            <a:fld id="{D9B1E266-8736-488D-AF3B-728F4A7185A4}" type="slidenum">
              <a:rPr lang="en-US" smtClean="0"/>
              <a:t>7</a:t>
            </a:fld>
            <a:endParaRPr lang="en-US"/>
          </a:p>
        </p:txBody>
      </p:sp>
    </p:spTree>
    <p:extLst>
      <p:ext uri="{BB962C8B-B14F-4D97-AF65-F5344CB8AC3E}">
        <p14:creationId xmlns:p14="http://schemas.microsoft.com/office/powerpoint/2010/main" val="9043767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a:t>
            </a:r>
            <a:r>
              <a:rPr lang="en-US" baseline="0" dirty="0"/>
              <a:t> we get the faculty training right, it will lead to a better learning experience for students and hopefully outcomes.</a:t>
            </a:r>
          </a:p>
          <a:p>
            <a:r>
              <a:rPr lang="en-US" baseline="0" dirty="0"/>
              <a:t>Let’s explore some of the training models in more detail</a:t>
            </a:r>
          </a:p>
          <a:p>
            <a:endParaRPr lang="en-US" baseline="0" dirty="0"/>
          </a:p>
          <a:p>
            <a:r>
              <a:rPr lang="en-US" baseline="0" dirty="0"/>
              <a:t>Let’s look at some options</a:t>
            </a:r>
            <a:endParaRPr lang="en-US" dirty="0"/>
          </a:p>
        </p:txBody>
      </p:sp>
      <p:sp>
        <p:nvSpPr>
          <p:cNvPr id="4" name="Slide Number Placeholder 3"/>
          <p:cNvSpPr>
            <a:spLocks noGrp="1"/>
          </p:cNvSpPr>
          <p:nvPr>
            <p:ph type="sldNum" sz="quarter" idx="10"/>
          </p:nvPr>
        </p:nvSpPr>
        <p:spPr/>
        <p:txBody>
          <a:bodyPr/>
          <a:lstStyle/>
          <a:p>
            <a:fld id="{D9B1E266-8736-488D-AF3B-728F4A7185A4}" type="slidenum">
              <a:rPr lang="en-US" smtClean="0"/>
              <a:t>8</a:t>
            </a:fld>
            <a:endParaRPr lang="en-US"/>
          </a:p>
        </p:txBody>
      </p:sp>
    </p:spTree>
    <p:extLst>
      <p:ext uri="{BB962C8B-B14F-4D97-AF65-F5344CB8AC3E}">
        <p14:creationId xmlns:p14="http://schemas.microsoft.com/office/powerpoint/2010/main" val="21355288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Brightspace Community: https://community.brightspace.com/s/</a:t>
            </a:r>
          </a:p>
          <a:p>
            <a:endParaRPr lang="en-US" dirty="0"/>
          </a:p>
        </p:txBody>
      </p:sp>
      <p:sp>
        <p:nvSpPr>
          <p:cNvPr id="4" name="Slide Number Placeholder 3"/>
          <p:cNvSpPr>
            <a:spLocks noGrp="1"/>
          </p:cNvSpPr>
          <p:nvPr>
            <p:ph type="sldNum" sz="quarter" idx="10"/>
          </p:nvPr>
        </p:nvSpPr>
        <p:spPr/>
        <p:txBody>
          <a:bodyPr/>
          <a:lstStyle/>
          <a:p>
            <a:fld id="{4D66D086-55E9-43B2-9EA8-98E84ECB9CC4}" type="slidenum">
              <a:rPr lang="en-US" smtClean="0"/>
              <a:t>11</a:t>
            </a:fld>
            <a:endParaRPr lang="en-US"/>
          </a:p>
        </p:txBody>
      </p:sp>
    </p:spTree>
    <p:extLst>
      <p:ext uri="{BB962C8B-B14F-4D97-AF65-F5344CB8AC3E}">
        <p14:creationId xmlns:p14="http://schemas.microsoft.com/office/powerpoint/2010/main" val="13390484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https://learnstore.brightspace.com/</a:t>
            </a:r>
          </a:p>
        </p:txBody>
      </p:sp>
      <p:sp>
        <p:nvSpPr>
          <p:cNvPr id="4" name="Slide Number Placeholder 3"/>
          <p:cNvSpPr>
            <a:spLocks noGrp="1"/>
          </p:cNvSpPr>
          <p:nvPr>
            <p:ph type="sldNum" sz="quarter" idx="10"/>
          </p:nvPr>
        </p:nvSpPr>
        <p:spPr/>
        <p:txBody>
          <a:bodyPr/>
          <a:lstStyle/>
          <a:p>
            <a:fld id="{4D66D086-55E9-43B2-9EA8-98E84ECB9CC4}" type="slidenum">
              <a:rPr lang="en-US" smtClean="0"/>
              <a:t>12</a:t>
            </a:fld>
            <a:endParaRPr lang="en-US"/>
          </a:p>
        </p:txBody>
      </p:sp>
    </p:spTree>
    <p:extLst>
      <p:ext uri="{BB962C8B-B14F-4D97-AF65-F5344CB8AC3E}">
        <p14:creationId xmlns:p14="http://schemas.microsoft.com/office/powerpoint/2010/main" val="35203772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https://learnstore.brightspace.com/</a:t>
            </a:r>
          </a:p>
        </p:txBody>
      </p:sp>
      <p:sp>
        <p:nvSpPr>
          <p:cNvPr id="4" name="Slide Number Placeholder 3"/>
          <p:cNvSpPr>
            <a:spLocks noGrp="1"/>
          </p:cNvSpPr>
          <p:nvPr>
            <p:ph type="sldNum" sz="quarter" idx="10"/>
          </p:nvPr>
        </p:nvSpPr>
        <p:spPr/>
        <p:txBody>
          <a:bodyPr/>
          <a:lstStyle/>
          <a:p>
            <a:fld id="{4D66D086-55E9-43B2-9EA8-98E84ECB9CC4}" type="slidenum">
              <a:rPr lang="en-US" smtClean="0"/>
              <a:t>13</a:t>
            </a:fld>
            <a:endParaRPr lang="en-US"/>
          </a:p>
        </p:txBody>
      </p:sp>
    </p:spTree>
    <p:extLst>
      <p:ext uri="{BB962C8B-B14F-4D97-AF65-F5344CB8AC3E}">
        <p14:creationId xmlns:p14="http://schemas.microsoft.com/office/powerpoint/2010/main" val="26136112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LearnStore</a:t>
            </a:r>
            <a:r>
              <a:rPr lang="en-US" dirty="0"/>
              <a:t>: https://learnstore.brightspace.com/</a:t>
            </a:r>
          </a:p>
          <a:p>
            <a:endParaRPr lang="en-US" dirty="0"/>
          </a:p>
        </p:txBody>
      </p:sp>
      <p:sp>
        <p:nvSpPr>
          <p:cNvPr id="4" name="Slide Number Placeholder 3"/>
          <p:cNvSpPr>
            <a:spLocks noGrp="1"/>
          </p:cNvSpPr>
          <p:nvPr>
            <p:ph type="sldNum" sz="quarter" idx="10"/>
          </p:nvPr>
        </p:nvSpPr>
        <p:spPr/>
        <p:txBody>
          <a:bodyPr/>
          <a:lstStyle/>
          <a:p>
            <a:fld id="{4D66D086-55E9-43B2-9EA8-98E84ECB9CC4}" type="slidenum">
              <a:rPr lang="en-US" smtClean="0"/>
              <a:t>14</a:t>
            </a:fld>
            <a:endParaRPr lang="en-US"/>
          </a:p>
        </p:txBody>
      </p:sp>
    </p:spTree>
    <p:extLst>
      <p:ext uri="{BB962C8B-B14F-4D97-AF65-F5344CB8AC3E}">
        <p14:creationId xmlns:p14="http://schemas.microsoft.com/office/powerpoint/2010/main" val="17412651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Identify the model</a:t>
            </a:r>
          </a:p>
          <a:p>
            <a:r>
              <a:rPr lang="en-US" dirty="0"/>
              <a:t>Can</a:t>
            </a:r>
            <a:r>
              <a:rPr lang="en-US" baseline="0" dirty="0"/>
              <a:t> be a combination of these.</a:t>
            </a:r>
          </a:p>
          <a:p>
            <a:r>
              <a:rPr lang="en-US" baseline="0" dirty="0"/>
              <a:t>Delivered virtually or f2f</a:t>
            </a:r>
            <a:endParaRPr lang="en-US" dirty="0"/>
          </a:p>
        </p:txBody>
      </p:sp>
      <p:sp>
        <p:nvSpPr>
          <p:cNvPr id="4" name="Slide Number Placeholder 3"/>
          <p:cNvSpPr>
            <a:spLocks noGrp="1"/>
          </p:cNvSpPr>
          <p:nvPr>
            <p:ph type="sldNum" sz="quarter" idx="10"/>
          </p:nvPr>
        </p:nvSpPr>
        <p:spPr/>
        <p:txBody>
          <a:bodyPr/>
          <a:lstStyle/>
          <a:p>
            <a:fld id="{D9B1E266-8736-488D-AF3B-728F4A7185A4}" type="slidenum">
              <a:rPr lang="en-US" smtClean="0"/>
              <a:t>15</a:t>
            </a:fld>
            <a:endParaRPr lang="en-US"/>
          </a:p>
        </p:txBody>
      </p:sp>
    </p:spTree>
    <p:extLst>
      <p:ext uri="{BB962C8B-B14F-4D97-AF65-F5344CB8AC3E}">
        <p14:creationId xmlns:p14="http://schemas.microsoft.com/office/powerpoint/2010/main" val="280474947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Orange">
    <p:bg>
      <p:bgPr>
        <a:solidFill>
          <a:schemeClr val="bg2"/>
        </a:solidFill>
        <a:effectLst/>
      </p:bgPr>
    </p:bg>
    <p:spTree>
      <p:nvGrpSpPr>
        <p:cNvPr id="1" name=""/>
        <p:cNvGrpSpPr/>
        <p:nvPr/>
      </p:nvGrpSpPr>
      <p:grpSpPr>
        <a:xfrm>
          <a:off x="0" y="0"/>
          <a:ext cx="0" cy="0"/>
          <a:chOff x="0" y="0"/>
          <a:chExt cx="0" cy="0"/>
        </a:xfrm>
      </p:grpSpPr>
      <p:sp>
        <p:nvSpPr>
          <p:cNvPr id="3" name="Text Placeholder 6"/>
          <p:cNvSpPr>
            <a:spLocks noGrp="1"/>
          </p:cNvSpPr>
          <p:nvPr>
            <p:ph type="body" sz="quarter" idx="10" hasCustomPrompt="1"/>
          </p:nvPr>
        </p:nvSpPr>
        <p:spPr>
          <a:xfrm>
            <a:off x="536069" y="4372010"/>
            <a:ext cx="2118529" cy="1107996"/>
          </a:xfrm>
          <a:prstGeom prst="rect">
            <a:avLst/>
          </a:prstGeom>
          <a:noFill/>
          <a:ln w="57150" cap="sq">
            <a:noFill/>
            <a:miter lim="800000"/>
          </a:ln>
        </p:spPr>
        <p:txBody>
          <a:bodyPr wrap="none" lIns="274320" tIns="274320" rIns="274320" bIns="274320" anchor="b">
            <a:spAutoFit/>
          </a:bodyPr>
          <a:lstStyle>
            <a:lvl1pPr marL="0" indent="0" algn="l">
              <a:buNone/>
              <a:defRPr sz="4000" b="1">
                <a:solidFill>
                  <a:schemeClr val="tx1"/>
                </a:solidFill>
                <a:latin typeface="Arial" panose="020B0604020202020204" pitchFamily="34" charset="0"/>
                <a:cs typeface="Arial" panose="020B0604020202020204" pitchFamily="34" charset="0"/>
              </a:defRPr>
            </a:lvl1pPr>
          </a:lstStyle>
          <a:p>
            <a:pPr lvl="0"/>
            <a:r>
              <a:rPr lang="en-US" dirty="0"/>
              <a:t>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53750" y="0"/>
            <a:ext cx="1238250" cy="6858000"/>
          </a:xfrm>
          <a:prstGeom prst="rect">
            <a:avLst/>
          </a:prstGeom>
        </p:spPr>
      </p:pic>
    </p:spTree>
    <p:extLst>
      <p:ext uri="{BB962C8B-B14F-4D97-AF65-F5344CB8AC3E}">
        <p14:creationId xmlns:p14="http://schemas.microsoft.com/office/powerpoint/2010/main" val="28202126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Purple">
    <p:bg>
      <p:bgPr>
        <a:solidFill>
          <a:schemeClr val="tx1"/>
        </a:solid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53750" y="0"/>
            <a:ext cx="1238250" cy="6858000"/>
          </a:xfrm>
          <a:prstGeom prst="rect">
            <a:avLst/>
          </a:prstGeom>
        </p:spPr>
      </p:pic>
      <p:sp>
        <p:nvSpPr>
          <p:cNvPr id="2" name="Rectangle 1"/>
          <p:cNvSpPr/>
          <p:nvPr userDrawn="1"/>
        </p:nvSpPr>
        <p:spPr>
          <a:xfrm>
            <a:off x="0" y="3809727"/>
            <a:ext cx="12192000" cy="22325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6"/>
          <p:cNvSpPr>
            <a:spLocks noGrp="1"/>
          </p:cNvSpPr>
          <p:nvPr>
            <p:ph type="body" sz="quarter" idx="10" hasCustomPrompt="1"/>
          </p:nvPr>
        </p:nvSpPr>
        <p:spPr>
          <a:xfrm>
            <a:off x="536069" y="4372010"/>
            <a:ext cx="2118529" cy="1107996"/>
          </a:xfrm>
          <a:prstGeom prst="rect">
            <a:avLst/>
          </a:prstGeom>
          <a:ln w="57150" cap="sq">
            <a:noFill/>
            <a:miter lim="800000"/>
          </a:ln>
        </p:spPr>
        <p:txBody>
          <a:bodyPr wrap="none" lIns="274320" tIns="274320" rIns="274320" bIns="274320" anchor="b">
            <a:spAutoFit/>
          </a:bodyPr>
          <a:lstStyle>
            <a:lvl1pPr marL="0" indent="0" algn="l">
              <a:buNone/>
              <a:defRPr sz="4000" b="1">
                <a:solidFill>
                  <a:schemeClr val="tx1"/>
                </a:solidFill>
                <a:latin typeface="Arial" panose="020B0604020202020204" pitchFamily="34" charset="0"/>
                <a:cs typeface="Arial" panose="020B0604020202020204" pitchFamily="34" charset="0"/>
              </a:defRPr>
            </a:lvl1pPr>
          </a:lstStyle>
          <a:p>
            <a:pPr lvl="0"/>
            <a:r>
              <a:rPr lang="en-US" dirty="0"/>
              <a:t>TITLE.</a:t>
            </a:r>
          </a:p>
        </p:txBody>
      </p:sp>
    </p:spTree>
    <p:extLst>
      <p:ext uri="{BB962C8B-B14F-4D97-AF65-F5344CB8AC3E}">
        <p14:creationId xmlns:p14="http://schemas.microsoft.com/office/powerpoint/2010/main" val="20275740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Blue Content">
    <p:bg>
      <p:bgPr>
        <a:solidFill>
          <a:schemeClr val="tx1"/>
        </a:solidFill>
        <a:effectLst/>
      </p:bgPr>
    </p:bg>
    <p:spTree>
      <p:nvGrpSpPr>
        <p:cNvPr id="1" name=""/>
        <p:cNvGrpSpPr/>
        <p:nvPr/>
      </p:nvGrpSpPr>
      <p:grpSpPr>
        <a:xfrm>
          <a:off x="0" y="0"/>
          <a:ext cx="0" cy="0"/>
          <a:chOff x="0" y="0"/>
          <a:chExt cx="0" cy="0"/>
        </a:xfrm>
      </p:grpSpPr>
      <p:sp>
        <p:nvSpPr>
          <p:cNvPr id="6" name="Rectangle 5"/>
          <p:cNvSpPr/>
          <p:nvPr userDrawn="1"/>
        </p:nvSpPr>
        <p:spPr>
          <a:xfrm>
            <a:off x="0" y="6042288"/>
            <a:ext cx="12192000" cy="8351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hasCustomPrompt="1"/>
          </p:nvPr>
        </p:nvSpPr>
        <p:spPr>
          <a:xfrm>
            <a:off x="367067" y="314814"/>
            <a:ext cx="7451716" cy="1325147"/>
          </a:xfrm>
          <a:prstGeom prst="rect">
            <a:avLst/>
          </a:prstGeom>
        </p:spPr>
        <p:txBody>
          <a:bodyPr/>
          <a:lstStyle>
            <a:lvl1pPr>
              <a:defRPr sz="4000" b="1">
                <a:solidFill>
                  <a:schemeClr val="bg2"/>
                </a:solidFill>
                <a:latin typeface="Arial" panose="020B0604020202020204" pitchFamily="34" charset="0"/>
                <a:cs typeface="Arial" panose="020B0604020202020204" pitchFamily="34" charset="0"/>
              </a:defRPr>
            </a:lvl1pPr>
          </a:lstStyle>
          <a:p>
            <a:r>
              <a:rPr lang="en-US" dirty="0"/>
              <a:t>TITLE.</a:t>
            </a:r>
          </a:p>
        </p:txBody>
      </p:sp>
      <p:sp>
        <p:nvSpPr>
          <p:cNvPr id="4" name="Text Placeholder 3"/>
          <p:cNvSpPr>
            <a:spLocks noGrp="1"/>
          </p:cNvSpPr>
          <p:nvPr>
            <p:ph type="body" sz="quarter" idx="10"/>
          </p:nvPr>
        </p:nvSpPr>
        <p:spPr>
          <a:xfrm>
            <a:off x="366223" y="2017718"/>
            <a:ext cx="8950095" cy="4264025"/>
          </a:xfrm>
          <a:prstGeom prst="rect">
            <a:avLst/>
          </a:prstGeom>
        </p:spPr>
        <p:txBody>
          <a:bodyPr/>
          <a:lstStyle>
            <a:lvl1pPr marL="457200" indent="-457200">
              <a:buFont typeface="Arial" panose="020B0604020202020204" pitchFamily="34" charset="0"/>
              <a:buChar char="•"/>
              <a:defRPr sz="2800">
                <a:solidFill>
                  <a:schemeClr val="bg1"/>
                </a:solidFill>
                <a:latin typeface="Arial" panose="020B0604020202020204" pitchFamily="34" charset="0"/>
                <a:cs typeface="Arial" panose="020B0604020202020204" pitchFamily="34" charset="0"/>
              </a:defRPr>
            </a:lvl1pPr>
            <a:lvl2pPr marL="535756" indent="-342900">
              <a:buFont typeface="Arial" panose="020B0604020202020204" pitchFamily="34" charset="0"/>
              <a:buChar char="•"/>
              <a:defRPr sz="2400">
                <a:solidFill>
                  <a:schemeClr val="bg1"/>
                </a:solidFill>
                <a:latin typeface="Arial" panose="020B0604020202020204" pitchFamily="34" charset="0"/>
                <a:cs typeface="Arial" panose="020B0604020202020204" pitchFamily="34" charset="0"/>
              </a:defRPr>
            </a:lvl2pPr>
            <a:lvl3pPr marL="671463" indent="-285750">
              <a:buFont typeface="Arial" panose="020B0604020202020204" pitchFamily="34" charset="0"/>
              <a:buChar char="•"/>
              <a:defRPr sz="1800">
                <a:solidFill>
                  <a:schemeClr val="bg1"/>
                </a:solidFill>
                <a:latin typeface="Arial" panose="020B0604020202020204" pitchFamily="34" charset="0"/>
                <a:cs typeface="Arial" panose="020B0604020202020204" pitchFamily="34" charset="0"/>
              </a:defRPr>
            </a:lvl3pPr>
            <a:lvl4pPr marL="864321" indent="-285750">
              <a:buFont typeface="Arial" panose="020B0604020202020204" pitchFamily="34" charset="0"/>
              <a:buChar char="•"/>
              <a:defRPr sz="1600">
                <a:solidFill>
                  <a:schemeClr val="bg1"/>
                </a:solidFill>
                <a:latin typeface="Arial" panose="020B0604020202020204" pitchFamily="34" charset="0"/>
                <a:cs typeface="Arial" panose="020B0604020202020204" pitchFamily="34" charset="0"/>
              </a:defRPr>
            </a:lvl4pPr>
            <a:lvl5pPr marL="1057178" indent="-285750">
              <a:buFont typeface="Arial" panose="020B0604020202020204" pitchFamily="34" charset="0"/>
              <a:buChar char="•"/>
              <a:defRPr sz="1600">
                <a:solidFill>
                  <a:schemeClr val="bg1"/>
                </a:solidFill>
                <a:latin typeface="Arial" panose="020B0604020202020204" pitchFamily="34" charset="0"/>
                <a:cs typeface="Arial" panose="020B060402020202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53750" y="0"/>
            <a:ext cx="1238250" cy="6858000"/>
          </a:xfrm>
          <a:prstGeom prst="rect">
            <a:avLst/>
          </a:prstGeom>
        </p:spPr>
      </p:pic>
    </p:spTree>
    <p:extLst>
      <p:ext uri="{BB962C8B-B14F-4D97-AF65-F5344CB8AC3E}">
        <p14:creationId xmlns:p14="http://schemas.microsoft.com/office/powerpoint/2010/main" val="5654910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Orange Content">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67067" y="314814"/>
            <a:ext cx="7451716" cy="1325147"/>
          </a:xfrm>
          <a:prstGeom prst="rect">
            <a:avLst/>
          </a:prstGeom>
        </p:spPr>
        <p:txBody>
          <a:bodyPr/>
          <a:lstStyle>
            <a:lvl1pPr>
              <a:defRPr sz="4000" b="1">
                <a:solidFill>
                  <a:schemeClr val="accent6"/>
                </a:solidFill>
                <a:latin typeface="Arial" panose="020B0604020202020204" pitchFamily="34" charset="0"/>
                <a:cs typeface="Arial" panose="020B0604020202020204" pitchFamily="34" charset="0"/>
              </a:defRPr>
            </a:lvl1pPr>
          </a:lstStyle>
          <a:p>
            <a:r>
              <a:rPr lang="en-US" dirty="0"/>
              <a:t>TITLE.</a:t>
            </a:r>
          </a:p>
        </p:txBody>
      </p:sp>
      <p:sp>
        <p:nvSpPr>
          <p:cNvPr id="4" name="Text Placeholder 3"/>
          <p:cNvSpPr>
            <a:spLocks noGrp="1"/>
          </p:cNvSpPr>
          <p:nvPr>
            <p:ph type="body" sz="quarter" idx="10"/>
          </p:nvPr>
        </p:nvSpPr>
        <p:spPr>
          <a:xfrm>
            <a:off x="366223" y="2017718"/>
            <a:ext cx="8950095" cy="4264025"/>
          </a:xfrm>
          <a:prstGeom prst="rect">
            <a:avLst/>
          </a:prstGeom>
        </p:spPr>
        <p:txBody>
          <a:bodyPr/>
          <a:lstStyle>
            <a:lvl1pPr marL="457200" indent="-457200">
              <a:buFont typeface="Arial" panose="020B0604020202020204" pitchFamily="34" charset="0"/>
              <a:buChar char="•"/>
              <a:defRPr sz="2800">
                <a:solidFill>
                  <a:schemeClr val="bg1"/>
                </a:solidFill>
                <a:latin typeface="Arial" panose="020B0604020202020204" pitchFamily="34" charset="0"/>
                <a:cs typeface="Arial" panose="020B0604020202020204" pitchFamily="34" charset="0"/>
              </a:defRPr>
            </a:lvl1pPr>
            <a:lvl2pPr marL="535756" indent="-342900">
              <a:buFont typeface="Arial" panose="020B0604020202020204" pitchFamily="34" charset="0"/>
              <a:buChar char="•"/>
              <a:defRPr sz="2400">
                <a:solidFill>
                  <a:schemeClr val="bg1"/>
                </a:solidFill>
                <a:latin typeface="Arial" panose="020B0604020202020204" pitchFamily="34" charset="0"/>
                <a:cs typeface="Arial" panose="020B0604020202020204" pitchFamily="34" charset="0"/>
              </a:defRPr>
            </a:lvl2pPr>
            <a:lvl3pPr marL="671463" indent="-285750">
              <a:buFont typeface="Arial" panose="020B0604020202020204" pitchFamily="34" charset="0"/>
              <a:buChar char="•"/>
              <a:defRPr sz="1800">
                <a:solidFill>
                  <a:schemeClr val="bg1"/>
                </a:solidFill>
                <a:latin typeface="Arial" panose="020B0604020202020204" pitchFamily="34" charset="0"/>
                <a:cs typeface="Arial" panose="020B0604020202020204" pitchFamily="34" charset="0"/>
              </a:defRPr>
            </a:lvl3pPr>
            <a:lvl4pPr marL="864321" indent="-285750">
              <a:buFont typeface="Arial" panose="020B0604020202020204" pitchFamily="34" charset="0"/>
              <a:buChar char="•"/>
              <a:defRPr sz="1600">
                <a:solidFill>
                  <a:schemeClr val="bg1"/>
                </a:solidFill>
                <a:latin typeface="Arial" panose="020B0604020202020204" pitchFamily="34" charset="0"/>
                <a:cs typeface="Arial" panose="020B0604020202020204" pitchFamily="34" charset="0"/>
              </a:defRPr>
            </a:lvl4pPr>
            <a:lvl5pPr marL="1057178" indent="-285750">
              <a:buFont typeface="Arial" panose="020B0604020202020204" pitchFamily="34" charset="0"/>
              <a:buChar char="•"/>
              <a:defRPr sz="1600">
                <a:solidFill>
                  <a:schemeClr val="bg1"/>
                </a:solidFill>
                <a:latin typeface="Arial" panose="020B0604020202020204" pitchFamily="34" charset="0"/>
                <a:cs typeface="Arial" panose="020B060402020202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53750" y="0"/>
            <a:ext cx="1238250" cy="6858000"/>
          </a:xfrm>
          <a:prstGeom prst="rect">
            <a:avLst/>
          </a:prstGeom>
        </p:spPr>
      </p:pic>
    </p:spTree>
    <p:extLst>
      <p:ext uri="{BB962C8B-B14F-4D97-AF65-F5344CB8AC3E}">
        <p14:creationId xmlns:p14="http://schemas.microsoft.com/office/powerpoint/2010/main" val="3172404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White Content">
    <p:bg>
      <p:bgPr>
        <a:gradFill>
          <a:gsLst>
            <a:gs pos="0">
              <a:srgbClr val="FFFFFF"/>
            </a:gs>
            <a:gs pos="100000">
              <a:srgbClr val="F9F9F9"/>
            </a:gs>
          </a:gsLst>
          <a:path path="circle">
            <a:fillToRect l="50000" t="130000" r="50000" b="-30000"/>
          </a:path>
        </a:gra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67067" y="314814"/>
            <a:ext cx="7451716" cy="1325147"/>
          </a:xfrm>
          <a:prstGeom prst="rect">
            <a:avLst/>
          </a:prstGeom>
        </p:spPr>
        <p:txBody>
          <a:bodyPr/>
          <a:lstStyle>
            <a:lvl1pPr>
              <a:defRPr sz="4000" b="1">
                <a:solidFill>
                  <a:schemeClr val="bg2"/>
                </a:solidFill>
                <a:latin typeface="Arial" panose="020B0604020202020204" pitchFamily="34" charset="0"/>
                <a:cs typeface="Arial" panose="020B0604020202020204" pitchFamily="34" charset="0"/>
              </a:defRPr>
            </a:lvl1pPr>
          </a:lstStyle>
          <a:p>
            <a:r>
              <a:rPr lang="en-US" dirty="0"/>
              <a:t>TITLE.</a:t>
            </a:r>
          </a:p>
        </p:txBody>
      </p:sp>
      <p:sp>
        <p:nvSpPr>
          <p:cNvPr id="4" name="Text Placeholder 3"/>
          <p:cNvSpPr>
            <a:spLocks noGrp="1"/>
          </p:cNvSpPr>
          <p:nvPr>
            <p:ph type="body" sz="quarter" idx="10" hasCustomPrompt="1"/>
          </p:nvPr>
        </p:nvSpPr>
        <p:spPr>
          <a:xfrm>
            <a:off x="366223" y="2017718"/>
            <a:ext cx="8950095" cy="4264025"/>
          </a:xfrm>
          <a:prstGeom prst="rect">
            <a:avLst/>
          </a:prstGeom>
        </p:spPr>
        <p:txBody>
          <a:bodyPr/>
          <a:lstStyle>
            <a:lvl1pPr marL="0" indent="0">
              <a:buNone/>
              <a:defRPr sz="2800" baseline="0">
                <a:solidFill>
                  <a:schemeClr val="bg2"/>
                </a:solidFill>
                <a:latin typeface="Arial" panose="020B0604020202020204" pitchFamily="34" charset="0"/>
                <a:cs typeface="Arial" panose="020B0604020202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Text box</a:t>
            </a:r>
          </a:p>
          <a:p>
            <a:pPr lvl="0"/>
            <a:endParaRPr lang="en-US" dirty="0"/>
          </a:p>
          <a:p>
            <a:pPr lvl="0"/>
            <a:endParaRPr lang="en-US" dirty="0"/>
          </a:p>
          <a:p>
            <a:pPr lvl="0"/>
            <a:endParaRPr lang="en-US" dirty="0"/>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53750" y="0"/>
            <a:ext cx="1238250" cy="6858000"/>
          </a:xfrm>
          <a:prstGeom prst="rect">
            <a:avLst/>
          </a:prstGeom>
        </p:spPr>
      </p:pic>
    </p:spTree>
    <p:extLst>
      <p:ext uri="{BB962C8B-B14F-4D97-AF65-F5344CB8AC3E}">
        <p14:creationId xmlns:p14="http://schemas.microsoft.com/office/powerpoint/2010/main" val="47429487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7">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39476451"/>
      </p:ext>
    </p:extLst>
  </p:cSld>
  <p:clrMap bg1="lt1" tx1="dk1" bg2="lt2" tx2="dk2" accent1="accent1" accent2="accent2" accent3="accent3" accent4="accent4" accent5="accent5" accent6="accent6" hlink="hlink" folHlink="folHlink"/>
  <p:sldLayoutIdLst>
    <p:sldLayoutId id="2147483890" r:id="rId1"/>
    <p:sldLayoutId id="2147483891" r:id="rId2"/>
    <p:sldLayoutId id="2147483892" r:id="rId3"/>
    <p:sldLayoutId id="2147483893" r:id="rId4"/>
    <p:sldLayoutId id="2147483894" r:id="rId5"/>
  </p:sldLayoutIdLst>
  <p:txStyles>
    <p:titleStyle>
      <a:lvl1pPr algn="l" defTabSz="385717" rtl="0" eaLnBrk="1" latinLnBrk="0" hangingPunct="1">
        <a:lnSpc>
          <a:spcPct val="90000"/>
        </a:lnSpc>
        <a:spcBef>
          <a:spcPct val="0"/>
        </a:spcBef>
        <a:buNone/>
        <a:defRPr sz="2025" kern="1200">
          <a:solidFill>
            <a:schemeClr val="bg1"/>
          </a:solidFill>
          <a:latin typeface="+mj-lt"/>
          <a:ea typeface="+mj-ea"/>
          <a:cs typeface="+mj-cs"/>
        </a:defRPr>
      </a:lvl1pPr>
    </p:titleStyle>
    <p:bodyStyle>
      <a:lvl1pPr marL="96430" indent="-96430" algn="l" defTabSz="385717" rtl="0" eaLnBrk="1" latinLnBrk="0" hangingPunct="1">
        <a:lnSpc>
          <a:spcPct val="90000"/>
        </a:lnSpc>
        <a:spcBef>
          <a:spcPts val="422"/>
        </a:spcBef>
        <a:buFont typeface="Arial" panose="020B0604020202020204" pitchFamily="34" charset="0"/>
        <a:buChar char="•"/>
        <a:defRPr sz="1181" kern="1200">
          <a:solidFill>
            <a:schemeClr val="tx1"/>
          </a:solidFill>
          <a:latin typeface="+mn-lt"/>
          <a:ea typeface="+mn-ea"/>
          <a:cs typeface="+mn-cs"/>
        </a:defRPr>
      </a:lvl1pPr>
      <a:lvl2pPr marL="289286" indent="-96430" algn="l" defTabSz="385717" rtl="0" eaLnBrk="1" latinLnBrk="0" hangingPunct="1">
        <a:lnSpc>
          <a:spcPct val="90000"/>
        </a:lnSpc>
        <a:spcBef>
          <a:spcPts val="211"/>
        </a:spcBef>
        <a:buFont typeface="Arial" panose="020B0604020202020204" pitchFamily="34" charset="0"/>
        <a:buChar char="•"/>
        <a:defRPr sz="1013" kern="1200">
          <a:solidFill>
            <a:schemeClr val="tx1"/>
          </a:solidFill>
          <a:latin typeface="+mn-lt"/>
          <a:ea typeface="+mn-ea"/>
          <a:cs typeface="+mn-cs"/>
        </a:defRPr>
      </a:lvl2pPr>
      <a:lvl3pPr marL="482143" indent="-96430" algn="l" defTabSz="385717" rtl="0" eaLnBrk="1" latinLnBrk="0" hangingPunct="1">
        <a:lnSpc>
          <a:spcPct val="90000"/>
        </a:lnSpc>
        <a:spcBef>
          <a:spcPts val="211"/>
        </a:spcBef>
        <a:buFont typeface="Arial" panose="020B0604020202020204" pitchFamily="34" charset="0"/>
        <a:buChar char="•"/>
        <a:defRPr sz="844" kern="1200">
          <a:solidFill>
            <a:schemeClr val="tx1"/>
          </a:solidFill>
          <a:latin typeface="+mn-lt"/>
          <a:ea typeface="+mn-ea"/>
          <a:cs typeface="+mn-cs"/>
        </a:defRPr>
      </a:lvl3pPr>
      <a:lvl4pPr marL="675001" indent="-96430" algn="l" defTabSz="385717" rtl="0" eaLnBrk="1" latinLnBrk="0" hangingPunct="1">
        <a:lnSpc>
          <a:spcPct val="90000"/>
        </a:lnSpc>
        <a:spcBef>
          <a:spcPts val="211"/>
        </a:spcBef>
        <a:buFont typeface="Arial" panose="020B0604020202020204" pitchFamily="34" charset="0"/>
        <a:buChar char="•"/>
        <a:defRPr sz="760" kern="1200">
          <a:solidFill>
            <a:schemeClr val="tx1"/>
          </a:solidFill>
          <a:latin typeface="+mn-lt"/>
          <a:ea typeface="+mn-ea"/>
          <a:cs typeface="+mn-cs"/>
        </a:defRPr>
      </a:lvl4pPr>
      <a:lvl5pPr marL="867858" indent="-96430" algn="l" defTabSz="385717" rtl="0" eaLnBrk="1" latinLnBrk="0" hangingPunct="1">
        <a:lnSpc>
          <a:spcPct val="90000"/>
        </a:lnSpc>
        <a:spcBef>
          <a:spcPts val="211"/>
        </a:spcBef>
        <a:buFont typeface="Arial" panose="020B0604020202020204" pitchFamily="34" charset="0"/>
        <a:buChar char="•"/>
        <a:defRPr sz="760" kern="1200">
          <a:solidFill>
            <a:schemeClr val="tx1"/>
          </a:solidFill>
          <a:latin typeface="+mn-lt"/>
          <a:ea typeface="+mn-ea"/>
          <a:cs typeface="+mn-cs"/>
        </a:defRPr>
      </a:lvl5pPr>
      <a:lvl6pPr marL="1060715" indent="-96430" algn="l" defTabSz="385717" rtl="0" eaLnBrk="1" latinLnBrk="0" hangingPunct="1">
        <a:lnSpc>
          <a:spcPct val="90000"/>
        </a:lnSpc>
        <a:spcBef>
          <a:spcPts val="211"/>
        </a:spcBef>
        <a:buFont typeface="Arial" panose="020B0604020202020204" pitchFamily="34" charset="0"/>
        <a:buChar char="•"/>
        <a:defRPr sz="760" kern="1200">
          <a:solidFill>
            <a:schemeClr val="tx1"/>
          </a:solidFill>
          <a:latin typeface="+mn-lt"/>
          <a:ea typeface="+mn-ea"/>
          <a:cs typeface="+mn-cs"/>
        </a:defRPr>
      </a:lvl6pPr>
      <a:lvl7pPr marL="1253571" indent="-96430" algn="l" defTabSz="385717" rtl="0" eaLnBrk="1" latinLnBrk="0" hangingPunct="1">
        <a:lnSpc>
          <a:spcPct val="90000"/>
        </a:lnSpc>
        <a:spcBef>
          <a:spcPts val="211"/>
        </a:spcBef>
        <a:buFont typeface="Arial" panose="020B0604020202020204" pitchFamily="34" charset="0"/>
        <a:buChar char="•"/>
        <a:defRPr sz="760" kern="1200">
          <a:solidFill>
            <a:schemeClr val="tx1"/>
          </a:solidFill>
          <a:latin typeface="+mn-lt"/>
          <a:ea typeface="+mn-ea"/>
          <a:cs typeface="+mn-cs"/>
        </a:defRPr>
      </a:lvl7pPr>
      <a:lvl8pPr marL="1446430" indent="-96430" algn="l" defTabSz="385717" rtl="0" eaLnBrk="1" latinLnBrk="0" hangingPunct="1">
        <a:lnSpc>
          <a:spcPct val="90000"/>
        </a:lnSpc>
        <a:spcBef>
          <a:spcPts val="211"/>
        </a:spcBef>
        <a:buFont typeface="Arial" panose="020B0604020202020204" pitchFamily="34" charset="0"/>
        <a:buChar char="•"/>
        <a:defRPr sz="760" kern="1200">
          <a:solidFill>
            <a:schemeClr val="tx1"/>
          </a:solidFill>
          <a:latin typeface="+mn-lt"/>
          <a:ea typeface="+mn-ea"/>
          <a:cs typeface="+mn-cs"/>
        </a:defRPr>
      </a:lvl8pPr>
      <a:lvl9pPr marL="1639286" indent="-96430" algn="l" defTabSz="385717" rtl="0" eaLnBrk="1" latinLnBrk="0" hangingPunct="1">
        <a:lnSpc>
          <a:spcPct val="90000"/>
        </a:lnSpc>
        <a:spcBef>
          <a:spcPts val="211"/>
        </a:spcBef>
        <a:buFont typeface="Arial" panose="020B0604020202020204" pitchFamily="34" charset="0"/>
        <a:buChar char="•"/>
        <a:defRPr sz="760" kern="1200">
          <a:solidFill>
            <a:schemeClr val="tx1"/>
          </a:solidFill>
          <a:latin typeface="+mn-lt"/>
          <a:ea typeface="+mn-ea"/>
          <a:cs typeface="+mn-cs"/>
        </a:defRPr>
      </a:lvl9pPr>
    </p:bodyStyle>
    <p:otherStyle>
      <a:defPPr>
        <a:defRPr lang="en-US"/>
      </a:defPPr>
      <a:lvl1pPr marL="0" algn="l" defTabSz="385717" rtl="0" eaLnBrk="1" latinLnBrk="0" hangingPunct="1">
        <a:defRPr sz="760" kern="1200">
          <a:solidFill>
            <a:schemeClr val="tx1"/>
          </a:solidFill>
          <a:latin typeface="+mn-lt"/>
          <a:ea typeface="+mn-ea"/>
          <a:cs typeface="+mn-cs"/>
        </a:defRPr>
      </a:lvl1pPr>
      <a:lvl2pPr marL="192858" algn="l" defTabSz="385717" rtl="0" eaLnBrk="1" latinLnBrk="0" hangingPunct="1">
        <a:defRPr sz="760" kern="1200">
          <a:solidFill>
            <a:schemeClr val="tx1"/>
          </a:solidFill>
          <a:latin typeface="+mn-lt"/>
          <a:ea typeface="+mn-ea"/>
          <a:cs typeface="+mn-cs"/>
        </a:defRPr>
      </a:lvl2pPr>
      <a:lvl3pPr marL="385717" algn="l" defTabSz="385717" rtl="0" eaLnBrk="1" latinLnBrk="0" hangingPunct="1">
        <a:defRPr sz="760" kern="1200">
          <a:solidFill>
            <a:schemeClr val="tx1"/>
          </a:solidFill>
          <a:latin typeface="+mn-lt"/>
          <a:ea typeface="+mn-ea"/>
          <a:cs typeface="+mn-cs"/>
        </a:defRPr>
      </a:lvl3pPr>
      <a:lvl4pPr marL="578573" algn="l" defTabSz="385717" rtl="0" eaLnBrk="1" latinLnBrk="0" hangingPunct="1">
        <a:defRPr sz="760" kern="1200">
          <a:solidFill>
            <a:schemeClr val="tx1"/>
          </a:solidFill>
          <a:latin typeface="+mn-lt"/>
          <a:ea typeface="+mn-ea"/>
          <a:cs typeface="+mn-cs"/>
        </a:defRPr>
      </a:lvl4pPr>
      <a:lvl5pPr marL="771430" algn="l" defTabSz="385717" rtl="0" eaLnBrk="1" latinLnBrk="0" hangingPunct="1">
        <a:defRPr sz="760" kern="1200">
          <a:solidFill>
            <a:schemeClr val="tx1"/>
          </a:solidFill>
          <a:latin typeface="+mn-lt"/>
          <a:ea typeface="+mn-ea"/>
          <a:cs typeface="+mn-cs"/>
        </a:defRPr>
      </a:lvl5pPr>
      <a:lvl6pPr marL="964286" algn="l" defTabSz="385717" rtl="0" eaLnBrk="1" latinLnBrk="0" hangingPunct="1">
        <a:defRPr sz="760" kern="1200">
          <a:solidFill>
            <a:schemeClr val="tx1"/>
          </a:solidFill>
          <a:latin typeface="+mn-lt"/>
          <a:ea typeface="+mn-ea"/>
          <a:cs typeface="+mn-cs"/>
        </a:defRPr>
      </a:lvl6pPr>
      <a:lvl7pPr marL="1157143" algn="l" defTabSz="385717" rtl="0" eaLnBrk="1" latinLnBrk="0" hangingPunct="1">
        <a:defRPr sz="760" kern="1200">
          <a:solidFill>
            <a:schemeClr val="tx1"/>
          </a:solidFill>
          <a:latin typeface="+mn-lt"/>
          <a:ea typeface="+mn-ea"/>
          <a:cs typeface="+mn-cs"/>
        </a:defRPr>
      </a:lvl7pPr>
      <a:lvl8pPr marL="1350000" algn="l" defTabSz="385717" rtl="0" eaLnBrk="1" latinLnBrk="0" hangingPunct="1">
        <a:defRPr sz="760" kern="1200">
          <a:solidFill>
            <a:schemeClr val="tx1"/>
          </a:solidFill>
          <a:latin typeface="+mn-lt"/>
          <a:ea typeface="+mn-ea"/>
          <a:cs typeface="+mn-cs"/>
        </a:defRPr>
      </a:lvl8pPr>
      <a:lvl9pPr marL="1542858" algn="l" defTabSz="385717" rtl="0" eaLnBrk="1" latinLnBrk="0" hangingPunct="1">
        <a:defRPr sz="7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s://fusionresources.desire2learn.com/d2l/home/26940" TargetMode="External"/><Relationship Id="rId2" Type="http://schemas.openxmlformats.org/officeDocument/2006/relationships/hyperlink" Target="https://www.d2l.com/conferences/event_portal/login.php" TargetMode="Externa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536069" y="4372010"/>
            <a:ext cx="11038215" cy="1107996"/>
          </a:xfrm>
        </p:spPr>
        <p:txBody>
          <a:bodyPr/>
          <a:lstStyle/>
          <a:p>
            <a:r>
              <a:rPr lang="en-US" dirty="0"/>
              <a:t>Brightspace Training Options and the 5 </a:t>
            </a:r>
            <a:r>
              <a:rPr lang="en-US" dirty="0" err="1"/>
              <a:t>Ws</a:t>
            </a:r>
            <a:endParaRPr lang="en-US" dirty="0"/>
          </a:p>
        </p:txBody>
      </p:sp>
    </p:spTree>
    <p:extLst>
      <p:ext uri="{BB962C8B-B14F-4D97-AF65-F5344CB8AC3E}">
        <p14:creationId xmlns:p14="http://schemas.microsoft.com/office/powerpoint/2010/main" val="17913391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Let’s Talk Results</a:t>
            </a:r>
          </a:p>
        </p:txBody>
      </p:sp>
      <p:graphicFrame>
        <p:nvGraphicFramePr>
          <p:cNvPr id="6" name="Diagram 5"/>
          <p:cNvGraphicFramePr/>
          <p:nvPr>
            <p:extLst>
              <p:ext uri="{D42A27DB-BD31-4B8C-83A1-F6EECF244321}">
                <p14:modId xmlns:p14="http://schemas.microsoft.com/office/powerpoint/2010/main" val="967094802"/>
              </p:ext>
            </p:extLst>
          </p:nvPr>
        </p:nvGraphicFramePr>
        <p:xfrm>
          <a:off x="2294890" y="1291590"/>
          <a:ext cx="7043420" cy="45838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46585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Self-Paced</a:t>
            </a:r>
          </a:p>
        </p:txBody>
      </p:sp>
      <p:sp>
        <p:nvSpPr>
          <p:cNvPr id="4" name="Rectangle: Rounded Corners 3"/>
          <p:cNvSpPr/>
          <p:nvPr/>
        </p:nvSpPr>
        <p:spPr>
          <a:xfrm>
            <a:off x="1947291" y="1455925"/>
            <a:ext cx="4080646" cy="2126757"/>
          </a:xfrm>
          <a:prstGeom prst="roundRect">
            <a:avLst/>
          </a:prstGeom>
        </p:spPr>
        <p:style>
          <a:lnRef idx="3">
            <a:schemeClr val="lt1"/>
          </a:lnRef>
          <a:fillRef idx="1">
            <a:schemeClr val="dk1"/>
          </a:fillRef>
          <a:effectRef idx="1">
            <a:schemeClr val="dk1"/>
          </a:effectRef>
          <a:fontRef idx="minor">
            <a:schemeClr val="lt1"/>
          </a:fontRef>
        </p:style>
        <p:txBody>
          <a:bodyPr rtlCol="0" anchor="ctr"/>
          <a:lstStyle/>
          <a:p>
            <a:pPr algn="ctr"/>
            <a:r>
              <a:rPr lang="en-US" dirty="0"/>
              <a:t>System Administrators, Instructor/Course Developers/ Instructional Designers, Developer, Learners</a:t>
            </a:r>
          </a:p>
        </p:txBody>
      </p:sp>
      <p:sp>
        <p:nvSpPr>
          <p:cNvPr id="7" name="Rectangle: Rounded Corners 6"/>
          <p:cNvSpPr/>
          <p:nvPr/>
        </p:nvSpPr>
        <p:spPr>
          <a:xfrm>
            <a:off x="1947291" y="3582682"/>
            <a:ext cx="4080646" cy="2126757"/>
          </a:xfrm>
          <a:prstGeom prst="roundRect">
            <a:avLst/>
          </a:prstGeom>
        </p:spPr>
        <p:style>
          <a:lnRef idx="3">
            <a:schemeClr val="lt1"/>
          </a:lnRef>
          <a:fillRef idx="1">
            <a:schemeClr val="dk1"/>
          </a:fillRef>
          <a:effectRef idx="1">
            <a:schemeClr val="dk1"/>
          </a:effectRef>
          <a:fontRef idx="minor">
            <a:schemeClr val="lt1"/>
          </a:fontRef>
        </p:style>
        <p:txBody>
          <a:bodyPr rtlCol="0" anchor="ctr"/>
          <a:lstStyle/>
          <a:p>
            <a:pPr algn="ctr"/>
            <a:r>
              <a:rPr lang="en-US" dirty="0"/>
              <a:t>On demand</a:t>
            </a:r>
          </a:p>
        </p:txBody>
      </p:sp>
      <p:sp>
        <p:nvSpPr>
          <p:cNvPr id="8" name="Rectangle: Rounded Corners 7"/>
          <p:cNvSpPr/>
          <p:nvPr/>
        </p:nvSpPr>
        <p:spPr>
          <a:xfrm>
            <a:off x="6027937" y="1455925"/>
            <a:ext cx="4080646" cy="2126757"/>
          </a:xfrm>
          <a:prstGeom prst="roundRect">
            <a:avLst/>
          </a:prstGeom>
        </p:spPr>
        <p:style>
          <a:lnRef idx="3">
            <a:schemeClr val="lt1"/>
          </a:lnRef>
          <a:fillRef idx="1">
            <a:schemeClr val="dk1"/>
          </a:fillRef>
          <a:effectRef idx="1">
            <a:schemeClr val="dk1"/>
          </a:effectRef>
          <a:fontRef idx="minor">
            <a:schemeClr val="lt1"/>
          </a:fontRef>
        </p:style>
        <p:txBody>
          <a:bodyPr rtlCol="0" anchor="ctr"/>
          <a:lstStyle/>
          <a:p>
            <a:pPr algn="ctr"/>
            <a:r>
              <a:rPr lang="en-US" dirty="0"/>
              <a:t>Videos, documentation, discussions, resources</a:t>
            </a:r>
          </a:p>
          <a:p>
            <a:pPr algn="ctr"/>
            <a:r>
              <a:rPr lang="en-US" dirty="0"/>
              <a:t>Free, </a:t>
            </a:r>
            <a:br>
              <a:rPr lang="en-US" dirty="0"/>
            </a:br>
            <a:r>
              <a:rPr lang="en-US" dirty="0"/>
              <a:t>  no account required</a:t>
            </a:r>
          </a:p>
        </p:txBody>
      </p:sp>
      <p:sp>
        <p:nvSpPr>
          <p:cNvPr id="9" name="Rectangle: Rounded Corners 8"/>
          <p:cNvSpPr/>
          <p:nvPr/>
        </p:nvSpPr>
        <p:spPr>
          <a:xfrm>
            <a:off x="6027937" y="3582682"/>
            <a:ext cx="4080646" cy="2126757"/>
          </a:xfrm>
          <a:prstGeom prst="roundRect">
            <a:avLst/>
          </a:prstGeom>
        </p:spPr>
        <p:style>
          <a:lnRef idx="3">
            <a:schemeClr val="lt1"/>
          </a:lnRef>
          <a:fillRef idx="1">
            <a:schemeClr val="dk1"/>
          </a:fillRef>
          <a:effectRef idx="1">
            <a:schemeClr val="dk1"/>
          </a:effectRef>
          <a:fontRef idx="minor">
            <a:schemeClr val="lt1"/>
          </a:fontRef>
        </p:style>
        <p:txBody>
          <a:bodyPr rtlCol="0" anchor="ctr"/>
          <a:lstStyle/>
          <a:p>
            <a:pPr algn="ctr"/>
            <a:r>
              <a:rPr lang="en-US" dirty="0"/>
              <a:t>Brightspace Community, </a:t>
            </a:r>
            <a:br>
              <a:rPr lang="en-US" dirty="0"/>
            </a:br>
            <a:r>
              <a:rPr lang="en-US" dirty="0"/>
              <a:t>Brightspace Help, YouTube</a:t>
            </a:r>
          </a:p>
        </p:txBody>
      </p:sp>
      <p:sp>
        <p:nvSpPr>
          <p:cNvPr id="10" name="Rectangle: Rounded Corners 9"/>
          <p:cNvSpPr/>
          <p:nvPr/>
        </p:nvSpPr>
        <p:spPr>
          <a:xfrm>
            <a:off x="4927105" y="2694915"/>
            <a:ext cx="2201663" cy="1775534"/>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600" dirty="0">
                <a:solidFill>
                  <a:schemeClr val="tx1"/>
                </a:solidFill>
              </a:rPr>
              <a:t>All</a:t>
            </a:r>
          </a:p>
        </p:txBody>
      </p:sp>
      <p:pic>
        <p:nvPicPr>
          <p:cNvPr id="1026" name="Picture 2" descr="Image result for head silhouett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41658" y="1919926"/>
            <a:ext cx="891867" cy="98387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question mark"/>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863053" y="1994730"/>
            <a:ext cx="830573" cy="104914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p:cNvPicPr>
            <a:picLocks noChangeAspect="1"/>
          </p:cNvPicPr>
          <p:nvPr/>
        </p:nvPicPr>
        <p:blipFill>
          <a:blip r:embed="rId5"/>
          <a:stretch>
            <a:fillRect/>
          </a:stretch>
        </p:blipFill>
        <p:spPr>
          <a:xfrm>
            <a:off x="9922348" y="3997429"/>
            <a:ext cx="711982" cy="1173203"/>
          </a:xfrm>
          <a:prstGeom prst="rect">
            <a:avLst/>
          </a:prstGeom>
        </p:spPr>
      </p:pic>
      <p:pic>
        <p:nvPicPr>
          <p:cNvPr id="13" name="Picture 12"/>
          <p:cNvPicPr>
            <a:picLocks noChangeAspect="1"/>
          </p:cNvPicPr>
          <p:nvPr/>
        </p:nvPicPr>
        <p:blipFill>
          <a:blip r:embed="rId6"/>
          <a:stretch>
            <a:fillRect/>
          </a:stretch>
        </p:blipFill>
        <p:spPr>
          <a:xfrm>
            <a:off x="1202450" y="4167647"/>
            <a:ext cx="1050315" cy="1059693"/>
          </a:xfrm>
          <a:prstGeom prst="rect">
            <a:avLst/>
          </a:prstGeom>
        </p:spPr>
      </p:pic>
    </p:spTree>
    <p:extLst>
      <p:ext uri="{BB962C8B-B14F-4D97-AF65-F5344CB8AC3E}">
        <p14:creationId xmlns:p14="http://schemas.microsoft.com/office/powerpoint/2010/main" val="34693339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Self-Directed</a:t>
            </a:r>
          </a:p>
        </p:txBody>
      </p:sp>
      <p:sp>
        <p:nvSpPr>
          <p:cNvPr id="4" name="Rectangle: Rounded Corners 3"/>
          <p:cNvSpPr/>
          <p:nvPr/>
        </p:nvSpPr>
        <p:spPr>
          <a:xfrm>
            <a:off x="1947291" y="1455925"/>
            <a:ext cx="4080646" cy="2126757"/>
          </a:xfrm>
          <a:prstGeom prst="roundRect">
            <a:avLst/>
          </a:prstGeom>
        </p:spPr>
        <p:style>
          <a:lnRef idx="3">
            <a:schemeClr val="lt1"/>
          </a:lnRef>
          <a:fillRef idx="1">
            <a:schemeClr val="dk1"/>
          </a:fillRef>
          <a:effectRef idx="1">
            <a:schemeClr val="dk1"/>
          </a:effectRef>
          <a:fontRef idx="minor">
            <a:schemeClr val="lt1"/>
          </a:fontRef>
        </p:style>
        <p:txBody>
          <a:bodyPr rtlCol="0" anchor="ctr"/>
          <a:lstStyle/>
          <a:p>
            <a:pPr algn="ctr"/>
            <a:r>
              <a:rPr lang="en-US" dirty="0"/>
              <a:t>Instructor/Course Developers/ Instructional Designers</a:t>
            </a:r>
          </a:p>
        </p:txBody>
      </p:sp>
      <p:sp>
        <p:nvSpPr>
          <p:cNvPr id="7" name="Rectangle: Rounded Corners 6"/>
          <p:cNvSpPr/>
          <p:nvPr/>
        </p:nvSpPr>
        <p:spPr>
          <a:xfrm>
            <a:off x="1947291" y="3582682"/>
            <a:ext cx="4080646" cy="2126757"/>
          </a:xfrm>
          <a:prstGeom prst="roundRect">
            <a:avLst/>
          </a:prstGeom>
        </p:spPr>
        <p:style>
          <a:lnRef idx="3">
            <a:schemeClr val="lt1"/>
          </a:lnRef>
          <a:fillRef idx="1">
            <a:schemeClr val="dk1"/>
          </a:fillRef>
          <a:effectRef idx="1">
            <a:schemeClr val="dk1"/>
          </a:effectRef>
          <a:fontRef idx="minor">
            <a:schemeClr val="lt1"/>
          </a:fontRef>
        </p:style>
        <p:txBody>
          <a:bodyPr rtlCol="0" anchor="ctr"/>
          <a:lstStyle/>
          <a:p>
            <a:pPr algn="ctr"/>
            <a:r>
              <a:rPr lang="en-US" dirty="0"/>
              <a:t>Schedule managed by D2L</a:t>
            </a:r>
          </a:p>
        </p:txBody>
      </p:sp>
      <p:sp>
        <p:nvSpPr>
          <p:cNvPr id="8" name="Rectangle: Rounded Corners 7"/>
          <p:cNvSpPr/>
          <p:nvPr/>
        </p:nvSpPr>
        <p:spPr>
          <a:xfrm>
            <a:off x="6027937" y="1455925"/>
            <a:ext cx="4080646" cy="2126757"/>
          </a:xfrm>
          <a:prstGeom prst="roundRect">
            <a:avLst/>
          </a:prstGeom>
        </p:spPr>
        <p:style>
          <a:lnRef idx="3">
            <a:schemeClr val="lt1"/>
          </a:lnRef>
          <a:fillRef idx="1">
            <a:schemeClr val="dk1"/>
          </a:fillRef>
          <a:effectRef idx="1">
            <a:schemeClr val="dk1"/>
          </a:effectRef>
          <a:fontRef idx="minor">
            <a:schemeClr val="lt1"/>
          </a:fontRef>
        </p:style>
        <p:txBody>
          <a:bodyPr rtlCol="0" anchor="ctr"/>
          <a:lstStyle/>
          <a:p>
            <a:pPr algn="ctr"/>
            <a:r>
              <a:rPr lang="en-US" dirty="0"/>
              <a:t>Teaching &amp; Learning Certificate Program (3 courses): Self-paced, workflow based, facilitated</a:t>
            </a:r>
          </a:p>
          <a:p>
            <a:pPr algn="ctr"/>
            <a:r>
              <a:rPr lang="en-US" dirty="0"/>
              <a:t>$1,500 pp, </a:t>
            </a:r>
            <a:br>
              <a:rPr lang="en-US" dirty="0"/>
            </a:br>
            <a:r>
              <a:rPr lang="en-US" dirty="0"/>
              <a:t>licensing option</a:t>
            </a:r>
          </a:p>
        </p:txBody>
      </p:sp>
      <p:sp>
        <p:nvSpPr>
          <p:cNvPr id="9" name="Rectangle: Rounded Corners 8"/>
          <p:cNvSpPr/>
          <p:nvPr/>
        </p:nvSpPr>
        <p:spPr>
          <a:xfrm>
            <a:off x="6027937" y="3582682"/>
            <a:ext cx="4080646" cy="2126757"/>
          </a:xfrm>
          <a:prstGeom prst="roundRect">
            <a:avLst/>
          </a:prstGeom>
        </p:spPr>
        <p:style>
          <a:lnRef idx="3">
            <a:schemeClr val="lt1"/>
          </a:lnRef>
          <a:fillRef idx="1">
            <a:schemeClr val="dk1"/>
          </a:fillRef>
          <a:effectRef idx="1">
            <a:schemeClr val="dk1"/>
          </a:effectRef>
          <a:fontRef idx="minor">
            <a:schemeClr val="lt1"/>
          </a:fontRef>
        </p:style>
        <p:txBody>
          <a:bodyPr rtlCol="0" anchor="ctr"/>
          <a:lstStyle/>
          <a:p>
            <a:pPr algn="ctr"/>
            <a:r>
              <a:rPr lang="en-US" dirty="0" err="1"/>
              <a:t>LearnStore</a:t>
            </a:r>
            <a:r>
              <a:rPr lang="en-US" dirty="0"/>
              <a:t>, training@d2l.com</a:t>
            </a:r>
          </a:p>
        </p:txBody>
      </p:sp>
      <p:sp>
        <p:nvSpPr>
          <p:cNvPr id="10" name="Rectangle: Rounded Corners 9"/>
          <p:cNvSpPr/>
          <p:nvPr/>
        </p:nvSpPr>
        <p:spPr>
          <a:xfrm>
            <a:off x="4927105" y="2694915"/>
            <a:ext cx="2201663" cy="1775534"/>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600" dirty="0">
                <a:solidFill>
                  <a:schemeClr val="tx1"/>
                </a:solidFill>
              </a:rPr>
              <a:t>Learning Environment, ePortfolio, Learning Repository</a:t>
            </a:r>
          </a:p>
        </p:txBody>
      </p:sp>
      <p:pic>
        <p:nvPicPr>
          <p:cNvPr id="1026" name="Picture 2" descr="Image result for head silhouett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41658" y="1919926"/>
            <a:ext cx="891867" cy="98387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question mark"/>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863053" y="1994730"/>
            <a:ext cx="830573" cy="104914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p:cNvPicPr>
            <a:picLocks noChangeAspect="1"/>
          </p:cNvPicPr>
          <p:nvPr/>
        </p:nvPicPr>
        <p:blipFill>
          <a:blip r:embed="rId5"/>
          <a:stretch>
            <a:fillRect/>
          </a:stretch>
        </p:blipFill>
        <p:spPr>
          <a:xfrm>
            <a:off x="9922348" y="3997429"/>
            <a:ext cx="711982" cy="1173203"/>
          </a:xfrm>
          <a:prstGeom prst="rect">
            <a:avLst/>
          </a:prstGeom>
        </p:spPr>
      </p:pic>
      <p:pic>
        <p:nvPicPr>
          <p:cNvPr id="13" name="Picture 12"/>
          <p:cNvPicPr>
            <a:picLocks noChangeAspect="1"/>
          </p:cNvPicPr>
          <p:nvPr/>
        </p:nvPicPr>
        <p:blipFill>
          <a:blip r:embed="rId6"/>
          <a:stretch>
            <a:fillRect/>
          </a:stretch>
        </p:blipFill>
        <p:spPr>
          <a:xfrm>
            <a:off x="1202450" y="4167647"/>
            <a:ext cx="1050315" cy="1059693"/>
          </a:xfrm>
          <a:prstGeom prst="rect">
            <a:avLst/>
          </a:prstGeom>
        </p:spPr>
      </p:pic>
    </p:spTree>
    <p:extLst>
      <p:ext uri="{BB962C8B-B14F-4D97-AF65-F5344CB8AC3E}">
        <p14:creationId xmlns:p14="http://schemas.microsoft.com/office/powerpoint/2010/main" val="8040345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Instructor-Led Public</a:t>
            </a:r>
          </a:p>
        </p:txBody>
      </p:sp>
      <p:sp>
        <p:nvSpPr>
          <p:cNvPr id="4" name="Rectangle: Rounded Corners 3"/>
          <p:cNvSpPr/>
          <p:nvPr/>
        </p:nvSpPr>
        <p:spPr>
          <a:xfrm>
            <a:off x="1947291" y="1455925"/>
            <a:ext cx="4080646" cy="2126757"/>
          </a:xfrm>
          <a:prstGeom prst="roundRect">
            <a:avLst/>
          </a:prstGeom>
        </p:spPr>
        <p:style>
          <a:lnRef idx="3">
            <a:schemeClr val="lt1"/>
          </a:lnRef>
          <a:fillRef idx="1">
            <a:schemeClr val="dk1"/>
          </a:fillRef>
          <a:effectRef idx="1">
            <a:schemeClr val="dk1"/>
          </a:effectRef>
          <a:fontRef idx="minor">
            <a:schemeClr val="lt1"/>
          </a:fontRef>
        </p:style>
        <p:txBody>
          <a:bodyPr rtlCol="0" anchor="ctr"/>
          <a:lstStyle/>
          <a:p>
            <a:pPr algn="ctr"/>
            <a:r>
              <a:rPr lang="en-US" dirty="0"/>
              <a:t>Admin, Instructor/Course Developers/ Instructional Designers</a:t>
            </a:r>
          </a:p>
        </p:txBody>
      </p:sp>
      <p:sp>
        <p:nvSpPr>
          <p:cNvPr id="7" name="Rectangle: Rounded Corners 6"/>
          <p:cNvSpPr/>
          <p:nvPr/>
        </p:nvSpPr>
        <p:spPr>
          <a:xfrm>
            <a:off x="1947291" y="3582682"/>
            <a:ext cx="4080646" cy="2126757"/>
          </a:xfrm>
          <a:prstGeom prst="roundRect">
            <a:avLst/>
          </a:prstGeom>
        </p:spPr>
        <p:style>
          <a:lnRef idx="3">
            <a:schemeClr val="lt1"/>
          </a:lnRef>
          <a:fillRef idx="1">
            <a:schemeClr val="dk1"/>
          </a:fillRef>
          <a:effectRef idx="1">
            <a:schemeClr val="dk1"/>
          </a:effectRef>
          <a:fontRef idx="minor">
            <a:schemeClr val="lt1"/>
          </a:fontRef>
        </p:style>
        <p:txBody>
          <a:bodyPr rtlCol="0" anchor="ctr"/>
          <a:lstStyle/>
          <a:p>
            <a:pPr algn="ctr"/>
            <a:r>
              <a:rPr lang="en-US" dirty="0"/>
              <a:t>Schedule managed by D2L</a:t>
            </a:r>
          </a:p>
        </p:txBody>
      </p:sp>
      <p:sp>
        <p:nvSpPr>
          <p:cNvPr id="8" name="Rectangle: Rounded Corners 7"/>
          <p:cNvSpPr/>
          <p:nvPr/>
        </p:nvSpPr>
        <p:spPr>
          <a:xfrm>
            <a:off x="6027937" y="1455925"/>
            <a:ext cx="4080646" cy="2126757"/>
          </a:xfrm>
          <a:prstGeom prst="roundRect">
            <a:avLst/>
          </a:prstGeom>
        </p:spPr>
        <p:style>
          <a:lnRef idx="3">
            <a:schemeClr val="lt1"/>
          </a:lnRef>
          <a:fillRef idx="1">
            <a:schemeClr val="dk1"/>
          </a:fillRef>
          <a:effectRef idx="1">
            <a:schemeClr val="dk1"/>
          </a:effectRef>
          <a:fontRef idx="minor">
            <a:schemeClr val="lt1"/>
          </a:fontRef>
        </p:style>
        <p:txBody>
          <a:bodyPr rtlCol="0" anchor="ctr"/>
          <a:lstStyle/>
          <a:p>
            <a:pPr algn="ctr"/>
            <a:r>
              <a:rPr lang="en-US" dirty="0"/>
              <a:t>Online, interactive synchronous training with </a:t>
            </a:r>
            <a:br>
              <a:rPr lang="en-US" dirty="0"/>
            </a:br>
            <a:r>
              <a:rPr lang="en-US" dirty="0"/>
              <a:t>public registration</a:t>
            </a:r>
          </a:p>
          <a:p>
            <a:pPr algn="ctr"/>
            <a:r>
              <a:rPr lang="en-US" dirty="0"/>
              <a:t>Admin: $500/pp</a:t>
            </a:r>
          </a:p>
          <a:p>
            <a:pPr algn="ctr"/>
            <a:r>
              <a:rPr lang="en-US" dirty="0"/>
              <a:t>  Instructor: $1000/pp</a:t>
            </a:r>
          </a:p>
        </p:txBody>
      </p:sp>
      <p:sp>
        <p:nvSpPr>
          <p:cNvPr id="9" name="Rectangle: Rounded Corners 8"/>
          <p:cNvSpPr/>
          <p:nvPr/>
        </p:nvSpPr>
        <p:spPr>
          <a:xfrm>
            <a:off x="6027937" y="3582682"/>
            <a:ext cx="4080646" cy="2126757"/>
          </a:xfrm>
          <a:prstGeom prst="roundRect">
            <a:avLst/>
          </a:prstGeom>
        </p:spPr>
        <p:style>
          <a:lnRef idx="3">
            <a:schemeClr val="lt1"/>
          </a:lnRef>
          <a:fillRef idx="1">
            <a:schemeClr val="dk1"/>
          </a:fillRef>
          <a:effectRef idx="1">
            <a:schemeClr val="dk1"/>
          </a:effectRef>
          <a:fontRef idx="minor">
            <a:schemeClr val="lt1"/>
          </a:fontRef>
        </p:style>
        <p:txBody>
          <a:bodyPr rtlCol="0" anchor="ctr"/>
          <a:lstStyle/>
          <a:p>
            <a:pPr algn="ctr"/>
            <a:r>
              <a:rPr lang="en-US" dirty="0" err="1"/>
              <a:t>LearnStore</a:t>
            </a:r>
            <a:r>
              <a:rPr lang="en-US" dirty="0"/>
              <a:t>, training@d2l.com</a:t>
            </a:r>
          </a:p>
        </p:txBody>
      </p:sp>
      <p:sp>
        <p:nvSpPr>
          <p:cNvPr id="10" name="Rectangle: Rounded Corners 9"/>
          <p:cNvSpPr/>
          <p:nvPr/>
        </p:nvSpPr>
        <p:spPr>
          <a:xfrm>
            <a:off x="4927105" y="2694915"/>
            <a:ext cx="2201663" cy="1775534"/>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n-US" sz="1600" dirty="0">
                <a:solidFill>
                  <a:schemeClr val="tx1"/>
                </a:solidFill>
              </a:rPr>
              <a:t>Learning Environment</a:t>
            </a:r>
          </a:p>
        </p:txBody>
      </p:sp>
      <p:pic>
        <p:nvPicPr>
          <p:cNvPr id="1026" name="Picture 2" descr="Image result for head silhouett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41658" y="1919926"/>
            <a:ext cx="891867" cy="98387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question mark"/>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863053" y="1994730"/>
            <a:ext cx="830573" cy="104914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p:cNvPicPr>
            <a:picLocks noChangeAspect="1"/>
          </p:cNvPicPr>
          <p:nvPr/>
        </p:nvPicPr>
        <p:blipFill>
          <a:blip r:embed="rId5"/>
          <a:stretch>
            <a:fillRect/>
          </a:stretch>
        </p:blipFill>
        <p:spPr>
          <a:xfrm>
            <a:off x="9922348" y="3997429"/>
            <a:ext cx="711982" cy="1173203"/>
          </a:xfrm>
          <a:prstGeom prst="rect">
            <a:avLst/>
          </a:prstGeom>
        </p:spPr>
      </p:pic>
      <p:pic>
        <p:nvPicPr>
          <p:cNvPr id="13" name="Picture 12"/>
          <p:cNvPicPr>
            <a:picLocks noChangeAspect="1"/>
          </p:cNvPicPr>
          <p:nvPr/>
        </p:nvPicPr>
        <p:blipFill>
          <a:blip r:embed="rId6"/>
          <a:stretch>
            <a:fillRect/>
          </a:stretch>
        </p:blipFill>
        <p:spPr>
          <a:xfrm>
            <a:off x="1202450" y="4167647"/>
            <a:ext cx="1050315" cy="1059693"/>
          </a:xfrm>
          <a:prstGeom prst="rect">
            <a:avLst/>
          </a:prstGeom>
        </p:spPr>
      </p:pic>
      <p:sp>
        <p:nvSpPr>
          <p:cNvPr id="15" name="TextBox 14"/>
          <p:cNvSpPr txBox="1"/>
          <p:nvPr/>
        </p:nvSpPr>
        <p:spPr>
          <a:xfrm>
            <a:off x="10718768" y="5386273"/>
            <a:ext cx="1473232" cy="646331"/>
          </a:xfrm>
          <a:prstGeom prst="rect">
            <a:avLst/>
          </a:prstGeom>
          <a:noFill/>
        </p:spPr>
        <p:txBody>
          <a:bodyPr wrap="square" rtlCol="0">
            <a:spAutoFit/>
          </a:bodyPr>
          <a:lstStyle/>
          <a:p>
            <a:pPr algn="ctr"/>
            <a:r>
              <a:rPr lang="en-US" dirty="0">
                <a:solidFill>
                  <a:schemeClr val="bg1"/>
                </a:solidFill>
              </a:rPr>
              <a:t>Priced per person</a:t>
            </a:r>
          </a:p>
        </p:txBody>
      </p:sp>
    </p:spTree>
    <p:extLst>
      <p:ext uri="{BB962C8B-B14F-4D97-AF65-F5344CB8AC3E}">
        <p14:creationId xmlns:p14="http://schemas.microsoft.com/office/powerpoint/2010/main" val="26847296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Instructor-Led Private</a:t>
            </a:r>
          </a:p>
        </p:txBody>
      </p:sp>
      <p:sp>
        <p:nvSpPr>
          <p:cNvPr id="4" name="Rectangle: Rounded Corners 3"/>
          <p:cNvSpPr/>
          <p:nvPr/>
        </p:nvSpPr>
        <p:spPr>
          <a:xfrm>
            <a:off x="1947291" y="1455925"/>
            <a:ext cx="4080646" cy="2126757"/>
          </a:xfrm>
          <a:prstGeom prst="roundRect">
            <a:avLst/>
          </a:prstGeom>
        </p:spPr>
        <p:style>
          <a:lnRef idx="3">
            <a:schemeClr val="lt1"/>
          </a:lnRef>
          <a:fillRef idx="1">
            <a:schemeClr val="dk1"/>
          </a:fillRef>
          <a:effectRef idx="1">
            <a:schemeClr val="dk1"/>
          </a:effectRef>
          <a:fontRef idx="minor">
            <a:schemeClr val="lt1"/>
          </a:fontRef>
        </p:style>
        <p:txBody>
          <a:bodyPr rtlCol="0" anchor="ctr"/>
          <a:lstStyle/>
          <a:p>
            <a:pPr algn="ctr"/>
            <a:r>
              <a:rPr lang="en-US"/>
              <a:t>Admin, Instructor/Course Developers/ Instructional Designers, Developer, Learners</a:t>
            </a:r>
          </a:p>
        </p:txBody>
      </p:sp>
      <p:sp>
        <p:nvSpPr>
          <p:cNvPr id="7" name="Rectangle: Rounded Corners 6"/>
          <p:cNvSpPr/>
          <p:nvPr/>
        </p:nvSpPr>
        <p:spPr>
          <a:xfrm>
            <a:off x="1947291" y="3582682"/>
            <a:ext cx="4080646" cy="2126757"/>
          </a:xfrm>
          <a:prstGeom prst="roundRect">
            <a:avLst/>
          </a:prstGeom>
        </p:spPr>
        <p:style>
          <a:lnRef idx="3">
            <a:schemeClr val="lt1"/>
          </a:lnRef>
          <a:fillRef idx="1">
            <a:schemeClr val="dk1"/>
          </a:fillRef>
          <a:effectRef idx="1">
            <a:schemeClr val="dk1"/>
          </a:effectRef>
          <a:fontRef idx="minor">
            <a:schemeClr val="lt1"/>
          </a:fontRef>
        </p:style>
        <p:txBody>
          <a:bodyPr rtlCol="0" anchor="ctr"/>
          <a:lstStyle/>
          <a:p>
            <a:pPr algn="ctr"/>
            <a:r>
              <a:rPr lang="en-US"/>
              <a:t>Based on your schedule</a:t>
            </a:r>
          </a:p>
        </p:txBody>
      </p:sp>
      <p:sp>
        <p:nvSpPr>
          <p:cNvPr id="8" name="Rectangle: Rounded Corners 7"/>
          <p:cNvSpPr/>
          <p:nvPr/>
        </p:nvSpPr>
        <p:spPr>
          <a:xfrm>
            <a:off x="6027937" y="1455925"/>
            <a:ext cx="4080646" cy="2126757"/>
          </a:xfrm>
          <a:prstGeom prst="roundRect">
            <a:avLst/>
          </a:prstGeom>
        </p:spPr>
        <p:style>
          <a:lnRef idx="3">
            <a:schemeClr val="lt1"/>
          </a:lnRef>
          <a:fillRef idx="1">
            <a:schemeClr val="dk1"/>
          </a:fillRef>
          <a:effectRef idx="1">
            <a:schemeClr val="dk1"/>
          </a:effectRef>
          <a:fontRef idx="minor">
            <a:schemeClr val="lt1"/>
          </a:fontRef>
        </p:style>
        <p:txBody>
          <a:bodyPr rtlCol="0" anchor="ctr"/>
          <a:lstStyle/>
          <a:p>
            <a:pPr algn="ctr"/>
            <a:r>
              <a:rPr lang="en-US" dirty="0"/>
              <a:t>Online or at your location, interactive synchronous training customized to your implementation</a:t>
            </a:r>
          </a:p>
          <a:p>
            <a:pPr algn="ctr"/>
            <a:r>
              <a:rPr lang="en-US" dirty="0"/>
              <a:t>$2,500/day USD</a:t>
            </a:r>
          </a:p>
          <a:p>
            <a:pPr algn="ctr"/>
            <a:r>
              <a:rPr lang="en-US" dirty="0"/>
              <a:t>Admin, max 8 </a:t>
            </a:r>
            <a:r>
              <a:rPr lang="en-US" dirty="0" err="1"/>
              <a:t>ppl</a:t>
            </a:r>
            <a:endParaRPr lang="en-US" dirty="0"/>
          </a:p>
          <a:p>
            <a:pPr algn="ctr"/>
            <a:r>
              <a:rPr lang="en-US" dirty="0"/>
              <a:t>     Instructor, max 12 </a:t>
            </a:r>
            <a:r>
              <a:rPr lang="en-US" dirty="0" err="1"/>
              <a:t>ppl</a:t>
            </a:r>
            <a:endParaRPr lang="en-US" dirty="0"/>
          </a:p>
        </p:txBody>
      </p:sp>
      <p:sp>
        <p:nvSpPr>
          <p:cNvPr id="9" name="Rectangle: Rounded Corners 8"/>
          <p:cNvSpPr/>
          <p:nvPr/>
        </p:nvSpPr>
        <p:spPr>
          <a:xfrm>
            <a:off x="6027937" y="3582682"/>
            <a:ext cx="4080646" cy="2126757"/>
          </a:xfrm>
          <a:prstGeom prst="roundRect">
            <a:avLst/>
          </a:prstGeom>
        </p:spPr>
        <p:style>
          <a:lnRef idx="3">
            <a:schemeClr val="lt1"/>
          </a:lnRef>
          <a:fillRef idx="1">
            <a:schemeClr val="dk1"/>
          </a:fillRef>
          <a:effectRef idx="1">
            <a:schemeClr val="dk1"/>
          </a:effectRef>
          <a:fontRef idx="minor">
            <a:schemeClr val="lt1"/>
          </a:fontRef>
        </p:style>
        <p:txBody>
          <a:bodyPr rtlCol="0" anchor="ctr"/>
          <a:lstStyle/>
          <a:p>
            <a:pPr algn="ctr"/>
            <a:r>
              <a:rPr lang="en-US" dirty="0" err="1"/>
              <a:t>LearnStore</a:t>
            </a:r>
            <a:r>
              <a:rPr lang="en-US" dirty="0"/>
              <a:t>, </a:t>
            </a:r>
          </a:p>
          <a:p>
            <a:pPr algn="ctr"/>
            <a:r>
              <a:rPr lang="en-US" dirty="0"/>
              <a:t>Customer Success Manager, Account Manager, Sales, training@d2l.com</a:t>
            </a:r>
          </a:p>
        </p:txBody>
      </p:sp>
      <p:sp>
        <p:nvSpPr>
          <p:cNvPr id="10" name="Rectangle: Rounded Corners 9"/>
          <p:cNvSpPr/>
          <p:nvPr/>
        </p:nvSpPr>
        <p:spPr>
          <a:xfrm>
            <a:off x="4927105" y="2694915"/>
            <a:ext cx="2201663" cy="1775534"/>
          </a:xfrm>
          <a:prstGeom prst="roundRect">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en-US" sz="1400" dirty="0">
                <a:solidFill>
                  <a:schemeClr val="tx1"/>
                </a:solidFill>
              </a:rPr>
              <a:t>Learning Environment, ePortfolio, Learning Repository, Capture, Insights, Student Success System (S3), Course Catalog, LeaP</a:t>
            </a:r>
          </a:p>
        </p:txBody>
      </p:sp>
      <p:pic>
        <p:nvPicPr>
          <p:cNvPr id="1026" name="Picture 2" descr="Image result for head silhouett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41658" y="1919926"/>
            <a:ext cx="891867" cy="98387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question mark"/>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863053" y="1994730"/>
            <a:ext cx="830573" cy="104914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p:cNvPicPr>
            <a:picLocks noChangeAspect="1"/>
          </p:cNvPicPr>
          <p:nvPr/>
        </p:nvPicPr>
        <p:blipFill>
          <a:blip r:embed="rId5"/>
          <a:stretch>
            <a:fillRect/>
          </a:stretch>
        </p:blipFill>
        <p:spPr>
          <a:xfrm>
            <a:off x="9922348" y="3997429"/>
            <a:ext cx="711982" cy="1173203"/>
          </a:xfrm>
          <a:prstGeom prst="rect">
            <a:avLst/>
          </a:prstGeom>
        </p:spPr>
      </p:pic>
      <p:pic>
        <p:nvPicPr>
          <p:cNvPr id="13" name="Picture 12"/>
          <p:cNvPicPr>
            <a:picLocks noChangeAspect="1"/>
          </p:cNvPicPr>
          <p:nvPr/>
        </p:nvPicPr>
        <p:blipFill>
          <a:blip r:embed="rId6"/>
          <a:stretch>
            <a:fillRect/>
          </a:stretch>
        </p:blipFill>
        <p:spPr>
          <a:xfrm>
            <a:off x="1202450" y="4167647"/>
            <a:ext cx="1050315" cy="1059693"/>
          </a:xfrm>
          <a:prstGeom prst="rect">
            <a:avLst/>
          </a:prstGeom>
        </p:spPr>
      </p:pic>
      <p:sp>
        <p:nvSpPr>
          <p:cNvPr id="15" name="TextBox 14"/>
          <p:cNvSpPr txBox="1"/>
          <p:nvPr/>
        </p:nvSpPr>
        <p:spPr>
          <a:xfrm>
            <a:off x="11209415" y="5538651"/>
            <a:ext cx="721328" cy="369332"/>
          </a:xfrm>
          <a:prstGeom prst="rect">
            <a:avLst/>
          </a:prstGeom>
          <a:noFill/>
        </p:spPr>
        <p:txBody>
          <a:bodyPr wrap="square" rtlCol="0">
            <a:spAutoFit/>
          </a:bodyPr>
          <a:lstStyle/>
          <a:p>
            <a:r>
              <a:rPr lang="en-US" dirty="0">
                <a:solidFill>
                  <a:srgbClr val="000000"/>
                </a:solidFill>
              </a:rPr>
              <a:t>$$$$</a:t>
            </a:r>
          </a:p>
        </p:txBody>
      </p:sp>
    </p:spTree>
    <p:extLst>
      <p:ext uri="{BB962C8B-B14F-4D97-AF65-F5344CB8AC3E}">
        <p14:creationId xmlns:p14="http://schemas.microsoft.com/office/powerpoint/2010/main" val="27946630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Training Models</a:t>
            </a:r>
          </a:p>
        </p:txBody>
      </p:sp>
      <p:sp>
        <p:nvSpPr>
          <p:cNvPr id="3" name="Text Placeholder 2"/>
          <p:cNvSpPr>
            <a:spLocks noGrp="1"/>
          </p:cNvSpPr>
          <p:nvPr>
            <p:ph type="body" sz="quarter" idx="10"/>
          </p:nvPr>
        </p:nvSpPr>
        <p:spPr/>
        <p:txBody>
          <a:bodyPr/>
          <a:lstStyle/>
          <a:p>
            <a:endParaRPr lang="en-US"/>
          </a:p>
        </p:txBody>
      </p:sp>
      <p:graphicFrame>
        <p:nvGraphicFramePr>
          <p:cNvPr id="4" name="Diagram 3"/>
          <p:cNvGraphicFramePr/>
          <p:nvPr>
            <p:extLst>
              <p:ext uri="{D42A27DB-BD31-4B8C-83A1-F6EECF244321}">
                <p14:modId xmlns:p14="http://schemas.microsoft.com/office/powerpoint/2010/main" val="3342358880"/>
              </p:ext>
            </p:extLst>
          </p:nvPr>
        </p:nvGraphicFramePr>
        <p:xfrm>
          <a:off x="366223" y="1283719"/>
          <a:ext cx="10035077" cy="44802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378177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Questions</a:t>
            </a:r>
          </a:p>
        </p:txBody>
      </p:sp>
      <p:pic>
        <p:nvPicPr>
          <p:cNvPr id="2052" name="Picture 4" descr="Image result for question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6663" y="977387"/>
            <a:ext cx="6584373" cy="43456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82188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Access course</a:t>
            </a:r>
          </a:p>
        </p:txBody>
      </p:sp>
      <p:sp>
        <p:nvSpPr>
          <p:cNvPr id="4" name="Text Placeholder 3"/>
          <p:cNvSpPr>
            <a:spLocks noGrp="1"/>
          </p:cNvSpPr>
          <p:nvPr>
            <p:ph type="body" sz="quarter" idx="10"/>
          </p:nvPr>
        </p:nvSpPr>
        <p:spPr>
          <a:xfrm>
            <a:off x="366223" y="1639961"/>
            <a:ext cx="10345320" cy="4285826"/>
          </a:xfrm>
        </p:spPr>
        <p:txBody>
          <a:bodyPr/>
          <a:lstStyle/>
          <a:p>
            <a:pPr marL="514350" indent="-514350">
              <a:buFont typeface="+mj-lt"/>
              <a:buAutoNum type="arabicPeriod"/>
            </a:pPr>
            <a:r>
              <a:rPr lang="en-US" dirty="0"/>
              <a:t>Fusion portal: </a:t>
            </a:r>
            <a:r>
              <a:rPr lang="en-US" dirty="0">
                <a:hlinkClick r:id="rId2"/>
              </a:rPr>
              <a:t>https://www.d2l.com/conferences/event_portal/login.php</a:t>
            </a:r>
            <a:endParaRPr lang="en-US" dirty="0"/>
          </a:p>
          <a:p>
            <a:pPr marL="514350" indent="-514350">
              <a:buFont typeface="+mj-lt"/>
              <a:buAutoNum type="arabicPeriod"/>
            </a:pPr>
            <a:endParaRPr lang="en-US" dirty="0"/>
          </a:p>
          <a:p>
            <a:pPr marL="514350" indent="-514350">
              <a:buFont typeface="+mj-lt"/>
              <a:buAutoNum type="arabicPeriod"/>
            </a:pPr>
            <a:r>
              <a:rPr lang="en-US" dirty="0"/>
              <a:t>Navigate to Learning Environment (button is in top right hand of page)</a:t>
            </a:r>
          </a:p>
          <a:p>
            <a:pPr marL="514350" indent="-514350">
              <a:buFont typeface="+mj-lt"/>
              <a:buAutoNum type="arabicPeriod"/>
            </a:pPr>
            <a:endParaRPr lang="en-US" dirty="0"/>
          </a:p>
          <a:p>
            <a:pPr marL="514350" indent="-514350">
              <a:buFont typeface="+mj-lt"/>
              <a:buAutoNum type="arabicPeriod"/>
            </a:pPr>
            <a:r>
              <a:rPr lang="en-US" dirty="0"/>
              <a:t>Course name: </a:t>
            </a:r>
            <a:r>
              <a:rPr lang="en-US" dirty="0">
                <a:hlinkClick r:id="rId3"/>
              </a:rPr>
              <a:t>Brightspace Training Options Who What When Where Why </a:t>
            </a:r>
            <a:r>
              <a:rPr lang="en-US" dirty="0"/>
              <a:t>, or do a search for “training options”</a:t>
            </a:r>
          </a:p>
        </p:txBody>
      </p:sp>
    </p:spTree>
    <p:extLst>
      <p:ext uri="{BB962C8B-B14F-4D97-AF65-F5344CB8AC3E}">
        <p14:creationId xmlns:p14="http://schemas.microsoft.com/office/powerpoint/2010/main" val="28460406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 to Pam and Dana</a:t>
            </a:r>
          </a:p>
        </p:txBody>
      </p:sp>
      <p:sp>
        <p:nvSpPr>
          <p:cNvPr id="3" name="Text Placeholder 2"/>
          <p:cNvSpPr>
            <a:spLocks noGrp="1"/>
          </p:cNvSpPr>
          <p:nvPr>
            <p:ph type="body" sz="quarter" idx="10"/>
          </p:nvPr>
        </p:nvSpPr>
        <p:spPr>
          <a:xfrm>
            <a:off x="1490087" y="4752552"/>
            <a:ext cx="4636394" cy="1275403"/>
          </a:xfrm>
        </p:spPr>
        <p:txBody>
          <a:bodyPr/>
          <a:lstStyle/>
          <a:p>
            <a:pPr marL="0" indent="0" algn="ctr">
              <a:buNone/>
            </a:pPr>
            <a:r>
              <a:rPr lang="en-US" sz="2400" dirty="0"/>
              <a:t>Pam Martin</a:t>
            </a:r>
          </a:p>
          <a:p>
            <a:pPr marL="0" indent="0">
              <a:buNone/>
            </a:pPr>
            <a:r>
              <a:rPr lang="en-US" sz="2400" dirty="0"/>
              <a:t>Manager, Training &amp; Community</a:t>
            </a: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09484" y="1837176"/>
            <a:ext cx="2120012" cy="2400311"/>
          </a:xfrm>
          <a:prstGeom prst="rect">
            <a:avLst/>
          </a:prstGeom>
        </p:spPr>
      </p:pic>
      <p:sp>
        <p:nvSpPr>
          <p:cNvPr id="6" name="Text Placeholder 2"/>
          <p:cNvSpPr txBox="1">
            <a:spLocks/>
          </p:cNvSpPr>
          <p:nvPr/>
        </p:nvSpPr>
        <p:spPr>
          <a:xfrm>
            <a:off x="6740267" y="4752552"/>
            <a:ext cx="4636394" cy="1275403"/>
          </a:xfrm>
          <a:prstGeom prst="rect">
            <a:avLst/>
          </a:prstGeom>
        </p:spPr>
        <p:txBody>
          <a:bodyPr/>
          <a:lstStyle>
            <a:lvl1pPr marL="457200" indent="-457200" algn="l" defTabSz="385717" rtl="0" eaLnBrk="1" latinLnBrk="0" hangingPunct="1">
              <a:lnSpc>
                <a:spcPct val="90000"/>
              </a:lnSpc>
              <a:spcBef>
                <a:spcPts val="422"/>
              </a:spcBef>
              <a:buFont typeface="Arial" panose="020B0604020202020204" pitchFamily="34" charset="0"/>
              <a:buChar char="•"/>
              <a:defRPr sz="2800" kern="1200">
                <a:solidFill>
                  <a:schemeClr val="bg1"/>
                </a:solidFill>
                <a:latin typeface="Arial" panose="020B0604020202020204" pitchFamily="34" charset="0"/>
                <a:ea typeface="+mn-ea"/>
                <a:cs typeface="Arial" panose="020B0604020202020204" pitchFamily="34" charset="0"/>
              </a:defRPr>
            </a:lvl1pPr>
            <a:lvl2pPr marL="535756" indent="-342900" algn="l" defTabSz="385717" rtl="0" eaLnBrk="1" latinLnBrk="0" hangingPunct="1">
              <a:lnSpc>
                <a:spcPct val="90000"/>
              </a:lnSpc>
              <a:spcBef>
                <a:spcPts val="211"/>
              </a:spcBef>
              <a:buFont typeface="Arial" panose="020B0604020202020204" pitchFamily="34" charset="0"/>
              <a:buChar char="•"/>
              <a:defRPr sz="2400" kern="1200">
                <a:solidFill>
                  <a:schemeClr val="bg1"/>
                </a:solidFill>
                <a:latin typeface="Arial" panose="020B0604020202020204" pitchFamily="34" charset="0"/>
                <a:ea typeface="+mn-ea"/>
                <a:cs typeface="Arial" panose="020B0604020202020204" pitchFamily="34" charset="0"/>
              </a:defRPr>
            </a:lvl2pPr>
            <a:lvl3pPr marL="671463" indent="-285750" algn="l" defTabSz="385717" rtl="0" eaLnBrk="1" latinLnBrk="0" hangingPunct="1">
              <a:lnSpc>
                <a:spcPct val="90000"/>
              </a:lnSpc>
              <a:spcBef>
                <a:spcPts val="211"/>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3pPr>
            <a:lvl4pPr marL="864321" indent="-285750" algn="l" defTabSz="385717" rtl="0" eaLnBrk="1" latinLnBrk="0" hangingPunct="1">
              <a:lnSpc>
                <a:spcPct val="90000"/>
              </a:lnSpc>
              <a:spcBef>
                <a:spcPts val="211"/>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4pPr>
            <a:lvl5pPr marL="1057178" indent="-285750" algn="l" defTabSz="385717" rtl="0" eaLnBrk="1" latinLnBrk="0" hangingPunct="1">
              <a:lnSpc>
                <a:spcPct val="90000"/>
              </a:lnSpc>
              <a:spcBef>
                <a:spcPts val="211"/>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5pPr>
            <a:lvl6pPr marL="1060715" indent="-96430" algn="l" defTabSz="385717" rtl="0" eaLnBrk="1" latinLnBrk="0" hangingPunct="1">
              <a:lnSpc>
                <a:spcPct val="90000"/>
              </a:lnSpc>
              <a:spcBef>
                <a:spcPts val="211"/>
              </a:spcBef>
              <a:buFont typeface="Arial" panose="020B0604020202020204" pitchFamily="34" charset="0"/>
              <a:buChar char="•"/>
              <a:defRPr sz="760" kern="1200">
                <a:solidFill>
                  <a:schemeClr val="tx1"/>
                </a:solidFill>
                <a:latin typeface="+mn-lt"/>
                <a:ea typeface="+mn-ea"/>
                <a:cs typeface="+mn-cs"/>
              </a:defRPr>
            </a:lvl6pPr>
            <a:lvl7pPr marL="1253571" indent="-96430" algn="l" defTabSz="385717" rtl="0" eaLnBrk="1" latinLnBrk="0" hangingPunct="1">
              <a:lnSpc>
                <a:spcPct val="90000"/>
              </a:lnSpc>
              <a:spcBef>
                <a:spcPts val="211"/>
              </a:spcBef>
              <a:buFont typeface="Arial" panose="020B0604020202020204" pitchFamily="34" charset="0"/>
              <a:buChar char="•"/>
              <a:defRPr sz="760" kern="1200">
                <a:solidFill>
                  <a:schemeClr val="tx1"/>
                </a:solidFill>
                <a:latin typeface="+mn-lt"/>
                <a:ea typeface="+mn-ea"/>
                <a:cs typeface="+mn-cs"/>
              </a:defRPr>
            </a:lvl7pPr>
            <a:lvl8pPr marL="1446430" indent="-96430" algn="l" defTabSz="385717" rtl="0" eaLnBrk="1" latinLnBrk="0" hangingPunct="1">
              <a:lnSpc>
                <a:spcPct val="90000"/>
              </a:lnSpc>
              <a:spcBef>
                <a:spcPts val="211"/>
              </a:spcBef>
              <a:buFont typeface="Arial" panose="020B0604020202020204" pitchFamily="34" charset="0"/>
              <a:buChar char="•"/>
              <a:defRPr sz="760" kern="1200">
                <a:solidFill>
                  <a:schemeClr val="tx1"/>
                </a:solidFill>
                <a:latin typeface="+mn-lt"/>
                <a:ea typeface="+mn-ea"/>
                <a:cs typeface="+mn-cs"/>
              </a:defRPr>
            </a:lvl8pPr>
            <a:lvl9pPr marL="1639286" indent="-96430" algn="l" defTabSz="385717" rtl="0" eaLnBrk="1" latinLnBrk="0" hangingPunct="1">
              <a:lnSpc>
                <a:spcPct val="90000"/>
              </a:lnSpc>
              <a:spcBef>
                <a:spcPts val="211"/>
              </a:spcBef>
              <a:buFont typeface="Arial" panose="020B0604020202020204" pitchFamily="34" charset="0"/>
              <a:buChar char="•"/>
              <a:defRPr sz="760" kern="1200">
                <a:solidFill>
                  <a:schemeClr val="tx1"/>
                </a:solidFill>
                <a:latin typeface="+mn-lt"/>
                <a:ea typeface="+mn-ea"/>
                <a:cs typeface="+mn-cs"/>
              </a:defRPr>
            </a:lvl9pPr>
          </a:lstStyle>
          <a:p>
            <a:pPr marL="0" indent="0" algn="ctr">
              <a:buFont typeface="Arial" panose="020B0604020202020204" pitchFamily="34" charset="0"/>
              <a:buNone/>
            </a:pPr>
            <a:r>
              <a:rPr lang="en-US" sz="2400" dirty="0"/>
              <a:t>Dana Knarr</a:t>
            </a:r>
          </a:p>
          <a:p>
            <a:pPr marL="0" indent="0" algn="ctr">
              <a:buFont typeface="Arial" panose="020B0604020202020204" pitchFamily="34" charset="0"/>
              <a:buNone/>
            </a:pPr>
            <a:r>
              <a:rPr lang="en-US" sz="2400" dirty="0"/>
              <a:t>Certification Program Manager</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72395" y="1837176"/>
            <a:ext cx="2400311" cy="2400311"/>
          </a:xfrm>
          <a:prstGeom prst="rect">
            <a:avLst/>
          </a:prstGeom>
        </p:spPr>
      </p:pic>
    </p:spTree>
    <p:extLst>
      <p:ext uri="{BB962C8B-B14F-4D97-AF65-F5344CB8AC3E}">
        <p14:creationId xmlns:p14="http://schemas.microsoft.com/office/powerpoint/2010/main" val="40900855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a:t>
            </a:r>
          </a:p>
        </p:txBody>
      </p:sp>
      <p:sp>
        <p:nvSpPr>
          <p:cNvPr id="3" name="Text Placeholder 2"/>
          <p:cNvSpPr>
            <a:spLocks noGrp="1"/>
          </p:cNvSpPr>
          <p:nvPr>
            <p:ph type="body" sz="quarter" idx="10"/>
          </p:nvPr>
        </p:nvSpPr>
        <p:spPr/>
        <p:txBody>
          <a:bodyPr/>
          <a:lstStyle/>
          <a:p>
            <a:r>
              <a:rPr lang="en-US" dirty="0"/>
              <a:t>About Training</a:t>
            </a:r>
          </a:p>
          <a:p>
            <a:r>
              <a:rPr lang="en-US" dirty="0"/>
              <a:t>Survey – Mapping your requirements to the right training solution</a:t>
            </a:r>
          </a:p>
          <a:p>
            <a:r>
              <a:rPr lang="en-US" dirty="0"/>
              <a:t>Training Options</a:t>
            </a:r>
          </a:p>
          <a:p>
            <a:r>
              <a:rPr lang="en-US" dirty="0"/>
              <a:t>Questions</a:t>
            </a:r>
          </a:p>
        </p:txBody>
      </p:sp>
    </p:spTree>
    <p:extLst>
      <p:ext uri="{BB962C8B-B14F-4D97-AF65-F5344CB8AC3E}">
        <p14:creationId xmlns:p14="http://schemas.microsoft.com/office/powerpoint/2010/main" val="21463301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536069" y="4372010"/>
            <a:ext cx="4169347" cy="1107996"/>
          </a:xfrm>
        </p:spPr>
        <p:txBody>
          <a:bodyPr/>
          <a:lstStyle/>
          <a:p>
            <a:r>
              <a:rPr lang="en-US" dirty="0"/>
              <a:t>About Training</a:t>
            </a:r>
          </a:p>
        </p:txBody>
      </p:sp>
    </p:spTree>
    <p:extLst>
      <p:ext uri="{BB962C8B-B14F-4D97-AF65-F5344CB8AC3E}">
        <p14:creationId xmlns:p14="http://schemas.microsoft.com/office/powerpoint/2010/main" val="22775405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Audience</a:t>
            </a:r>
          </a:p>
        </p:txBody>
      </p:sp>
      <p:sp>
        <p:nvSpPr>
          <p:cNvPr id="3" name="Text Placeholder 2"/>
          <p:cNvSpPr>
            <a:spLocks noGrp="1"/>
          </p:cNvSpPr>
          <p:nvPr>
            <p:ph type="body" sz="quarter" idx="10"/>
          </p:nvPr>
        </p:nvSpPr>
        <p:spPr/>
        <p:txBody>
          <a:bodyPr/>
          <a:lstStyle/>
          <a:p>
            <a:endParaRPr lang="en-US"/>
          </a:p>
        </p:txBody>
      </p:sp>
      <p:graphicFrame>
        <p:nvGraphicFramePr>
          <p:cNvPr id="6" name="Diagram 5"/>
          <p:cNvGraphicFramePr/>
          <p:nvPr>
            <p:extLst>
              <p:ext uri="{D42A27DB-BD31-4B8C-83A1-F6EECF244321}">
                <p14:modId xmlns:p14="http://schemas.microsoft.com/office/powerpoint/2010/main" val="3622352839"/>
              </p:ext>
            </p:extLst>
          </p:nvPr>
        </p:nvGraphicFramePr>
        <p:xfrm>
          <a:off x="640080" y="1268730"/>
          <a:ext cx="10858500" cy="485774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523570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More Than Just Tools</a:t>
            </a:r>
          </a:p>
        </p:txBody>
      </p:sp>
      <p:sp>
        <p:nvSpPr>
          <p:cNvPr id="3" name="Text Placeholder 2"/>
          <p:cNvSpPr>
            <a:spLocks noGrp="1"/>
          </p:cNvSpPr>
          <p:nvPr>
            <p:ph type="body" sz="quarter" idx="10"/>
          </p:nvPr>
        </p:nvSpPr>
        <p:spPr/>
        <p:txBody>
          <a:bodyPr/>
          <a:lstStyle/>
          <a:p>
            <a:endParaRPr lang="en-US"/>
          </a:p>
        </p:txBody>
      </p:sp>
      <p:pic>
        <p:nvPicPr>
          <p:cNvPr id="3080" name="Picture 8" descr="Image result for best practices imag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309072">
            <a:off x="397520" y="2137410"/>
            <a:ext cx="5810250" cy="3190875"/>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Image result for tips &amp; trick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1374158">
            <a:off x="5406390" y="1643746"/>
            <a:ext cx="6382793" cy="30140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37381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One Thing Leads to Another</a:t>
            </a:r>
          </a:p>
        </p:txBody>
      </p:sp>
      <p:sp>
        <p:nvSpPr>
          <p:cNvPr id="3" name="Text Placeholder 2"/>
          <p:cNvSpPr>
            <a:spLocks noGrp="1"/>
          </p:cNvSpPr>
          <p:nvPr>
            <p:ph type="body" sz="quarter" idx="10"/>
          </p:nvPr>
        </p:nvSpPr>
        <p:spPr/>
        <p:txBody>
          <a:bodyPr/>
          <a:lstStyle/>
          <a:p>
            <a:endParaRPr lang="en-US"/>
          </a:p>
        </p:txBody>
      </p:sp>
      <p:pic>
        <p:nvPicPr>
          <p:cNvPr id="6146" name="Picture 2" descr="Image result for one thing leads to anoth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32314" y="1584000"/>
            <a:ext cx="6038850" cy="38769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05752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Finding the right fit</a:t>
            </a:r>
          </a:p>
        </p:txBody>
      </p:sp>
      <p:sp>
        <p:nvSpPr>
          <p:cNvPr id="5" name="Text Placeholder 4"/>
          <p:cNvSpPr>
            <a:spLocks noGrp="1"/>
          </p:cNvSpPr>
          <p:nvPr>
            <p:ph type="body" sz="quarter" idx="10"/>
          </p:nvPr>
        </p:nvSpPr>
        <p:spPr/>
        <p:txBody>
          <a:bodyPr/>
          <a:lstStyle/>
          <a:p>
            <a:pPr marL="0" indent="0">
              <a:buNone/>
            </a:pPr>
            <a:r>
              <a:rPr lang="en-US" dirty="0"/>
              <a:t>Take the survey to discover what training is right for your needs.</a:t>
            </a:r>
          </a:p>
        </p:txBody>
      </p:sp>
    </p:spTree>
    <p:extLst>
      <p:ext uri="{BB962C8B-B14F-4D97-AF65-F5344CB8AC3E}">
        <p14:creationId xmlns:p14="http://schemas.microsoft.com/office/powerpoint/2010/main" val="3803298260"/>
      </p:ext>
    </p:extLst>
  </p:cSld>
  <p:clrMapOvr>
    <a:masterClrMapping/>
  </p:clrMapOvr>
</p:sld>
</file>

<file path=ppt/theme/theme1.xml><?xml version="1.0" encoding="utf-8"?>
<a:theme xmlns:a="http://schemas.openxmlformats.org/drawingml/2006/main" name="1_16x9 Brightspace Theme">
  <a:themeElements>
    <a:clrScheme name="D2L Colours">
      <a:dk1>
        <a:srgbClr val="FFFFFF"/>
      </a:dk1>
      <a:lt1>
        <a:srgbClr val="565A5C"/>
      </a:lt1>
      <a:dk2>
        <a:srgbClr val="FFFFFF"/>
      </a:dk2>
      <a:lt2>
        <a:srgbClr val="00A3AE"/>
      </a:lt2>
      <a:accent1>
        <a:srgbClr val="32075B"/>
      </a:accent1>
      <a:accent2>
        <a:srgbClr val="CD2026"/>
      </a:accent2>
      <a:accent3>
        <a:srgbClr val="7EA033"/>
      </a:accent3>
      <a:accent4>
        <a:srgbClr val="006FBF"/>
      </a:accent4>
      <a:accent5>
        <a:srgbClr val="A82F5E"/>
      </a:accent5>
      <a:accent6>
        <a:srgbClr val="E87511"/>
      </a:accent6>
      <a:hlink>
        <a:srgbClr val="BFBFBF"/>
      </a:hlink>
      <a:folHlink>
        <a:srgbClr val="D8D8D8"/>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16x9 D2L Template" id="{518CD916-3ED0-4884-BCA9-8AAB09CB5FC9}" vid="{EA6B4DB2-7E24-4CE5-9F88-0AEF77ABC4D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16x9 Brightspace Template</Template>
  <TotalTime>9641</TotalTime>
  <Words>620</Words>
  <Application>Microsoft Office PowerPoint</Application>
  <PresentationFormat>Widescreen</PresentationFormat>
  <Paragraphs>100</Paragraphs>
  <Slides>16</Slides>
  <Notes>8</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16</vt:i4>
      </vt:variant>
    </vt:vector>
  </HeadingPairs>
  <TitlesOfParts>
    <vt:vector size="19" baseType="lpstr">
      <vt:lpstr>Arial</vt:lpstr>
      <vt:lpstr>Calibri</vt:lpstr>
      <vt:lpstr>1_16x9 Brightspace Theme</vt:lpstr>
      <vt:lpstr>PowerPoint Presentation</vt:lpstr>
      <vt:lpstr>Access course</vt:lpstr>
      <vt:lpstr>Introduction to Pam and Dana</vt:lpstr>
      <vt:lpstr>Agenda</vt:lpstr>
      <vt:lpstr>PowerPoint Presentation</vt:lpstr>
      <vt:lpstr>Audience</vt:lpstr>
      <vt:lpstr>More Than Just Tools</vt:lpstr>
      <vt:lpstr>One Thing Leads to Another</vt:lpstr>
      <vt:lpstr>Finding the right fit</vt:lpstr>
      <vt:lpstr>Let’s Talk Results</vt:lpstr>
      <vt:lpstr>Self-Paced</vt:lpstr>
      <vt:lpstr>Self-Directed</vt:lpstr>
      <vt:lpstr>Instructor-Led Public</vt:lpstr>
      <vt:lpstr>Instructor-Led Private</vt:lpstr>
      <vt:lpstr>Training Models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Sarah Nicholl</dc:creator>
  <cp:lastModifiedBy>Pam Martin</cp:lastModifiedBy>
  <cp:revision>88</cp:revision>
  <dcterms:created xsi:type="dcterms:W3CDTF">2015-10-20T19:07:27Z</dcterms:created>
  <dcterms:modified xsi:type="dcterms:W3CDTF">2017-07-20T16:56:40Z</dcterms:modified>
</cp:coreProperties>
</file>